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9"/>
  </p:notes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9" r:id="rId30"/>
    <p:sldId id="290" r:id="rId31"/>
    <p:sldId id="291" r:id="rId32"/>
    <p:sldId id="292" r:id="rId33"/>
    <p:sldId id="293" r:id="rId34"/>
    <p:sldId id="285" r:id="rId35"/>
    <p:sldId id="286" r:id="rId36"/>
    <p:sldId id="287" r:id="rId37"/>
    <p:sldId id="288" r:id="rId38"/>
  </p:sldIdLst>
  <p:sldSz cx="18288000" cy="10287000"/>
  <p:notesSz cx="6858000" cy="9144000"/>
  <p:embeddedFontLst>
    <p:embeddedFont>
      <p:font typeface="Calibri" panose="020F0502020204030204" pitchFamily="34" charset="0"/>
      <p:regular r:id="rId40"/>
      <p:bold r:id="rId41"/>
      <p:italic r:id="rId42"/>
      <p:boldItalic r:id="rId43"/>
    </p:embeddedFont>
    <p:embeddedFont>
      <p:font typeface="Montaser Arabic Bold" panose="020B0604020202020204" charset="-78"/>
      <p:regular r:id="rId44"/>
    </p:embeddedFont>
    <p:embeddedFont>
      <p:font typeface="Montaser Arabic thin Bold" panose="020B0604020202020204" charset="-78"/>
      <p:regular r:id="rId45"/>
    </p:embeddedFont>
    <p:embeddedFont>
      <p:font typeface="Montserrat" panose="020B0604020202020204" charset="0"/>
      <p:regular r:id="rId46"/>
      <p:bold r:id="rId47"/>
      <p:italic r:id="rId48"/>
      <p:boldItalic r:id="rId49"/>
    </p:embeddedFont>
    <p:embeddedFont>
      <p:font typeface="Montserrat Bold" panose="020B0604020202020204" charset="0"/>
      <p:regular r:id="rId50"/>
      <p:bold r:id="rId51"/>
    </p:embeddedFont>
    <p:embeddedFont>
      <p:font typeface="Montserrat Extra-Bold Bold" panose="020B0604020202020204" charset="0"/>
      <p:regular r:id="rId52"/>
    </p:embeddedFont>
    <p:embeddedFont>
      <p:font typeface="Montserrat Extra-Light" panose="020B0604020202020204" charset="0"/>
      <p:regular r:id="rId53"/>
    </p:embeddedFont>
    <p:embeddedFont>
      <p:font typeface="Montserrat Extra-Light Bold" panose="020B0604020202020204" charset="0"/>
      <p:regular r:id="rId54"/>
    </p:embeddedFont>
    <p:embeddedFont>
      <p:font typeface="Montserrat Semi-Bold Bold" panose="020B0604020202020204" charset="0"/>
      <p:regular r:id="rId55"/>
    </p:embeddedFont>
    <p:embeddedFont>
      <p:font typeface="Noto Sans" panose="020B0604020202020204" charset="0"/>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0F6791-2EC9-44A2-B929-0F733320CCE8}" v="39" dt="2021-05-25T03:18:46.140"/>
    <p1510:client id="{C09E0F52-1D93-4301-B630-3189890FC4E6}" v="41" dt="2021-05-24T13:31:54.4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1437184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Mục tiêu quản lý cửa hàng thời trang hiệu quả, tiết kiệm thời gian quản lý và vận hành nhờ vào việc xây dựng một hệ thống quản lý bán hàng, hàng hoá, tồn kho, khách hàng một cách hiệu quả hơn.</a:t>
            </a:r>
          </a:p>
          <a:p>
            <a:pPr lvl="0"/>
            <a:r>
              <a:rPr lang="en-US"/>
              <a:t>-	Phạm vi của đồ án có thể ứng dụng cho các nhành nghề bán hàng khác không chỉ riêng cửa hàng quần áo, phù hợp cho các của hàng nhỏ lẻ và tầm trung hiện có rất nhiều trên thị trường hiện nay. Đáp ứng và giải quyết các vấn đề về quản lý các thông tin và dữ liệu có trong hệ thống của hàng, khai thác tối ưu các trường dữ liệu.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22.07.2021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Vì đặc thù của bán lẻ thời trang là giá thay đổi liên tục theo thị trường, xu hướng. Nên mỗi khi điều chỉnh giá là một lần chỉnh sửa rất nhiều con số trong sổ sách, khiến chúng ta mất rất nhiều thời gian không đáng có, trong khi việc này hoàn toàn có thể giải quyết đơn giản hơn.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7.sv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9.jp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3.png"/><Relationship Id="rId5" Type="http://schemas.openxmlformats.org/officeDocument/2006/relationships/image" Target="../media/image11.sv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6.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9.jpe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6097250" y="0"/>
            <a:ext cx="4381500" cy="8191500"/>
          </a:xfrm>
          <a:prstGeom prst="rect">
            <a:avLst/>
          </a:prstGeom>
          <a:solidFill>
            <a:schemeClr val="tx2"/>
          </a:solidFill>
        </p:spPr>
      </p:sp>
      <p:sp>
        <p:nvSpPr>
          <p:cNvPr id="3" name="AutoShape 3"/>
          <p:cNvSpPr/>
          <p:nvPr/>
        </p:nvSpPr>
        <p:spPr>
          <a:xfrm>
            <a:off x="457200" y="-495300"/>
            <a:ext cx="38100" cy="8229600"/>
          </a:xfrm>
          <a:prstGeom prst="rect">
            <a:avLst/>
          </a:prstGeom>
          <a:solidFill>
            <a:srgbClr val="202020"/>
          </a:solidFill>
        </p:spPr>
      </p:sp>
      <p:sp>
        <p:nvSpPr>
          <p:cNvPr id="4" name="AutoShape 4"/>
          <p:cNvSpPr/>
          <p:nvPr/>
        </p:nvSpPr>
        <p:spPr>
          <a:xfrm>
            <a:off x="-57150" y="4133850"/>
            <a:ext cx="1028700" cy="7010400"/>
          </a:xfrm>
          <a:prstGeom prst="rect">
            <a:avLst/>
          </a:prstGeom>
          <a:solidFill>
            <a:schemeClr val="tx2"/>
          </a:solidFill>
        </p:spPr>
      </p:sp>
      <p:sp>
        <p:nvSpPr>
          <p:cNvPr id="5" name="TextBox 5"/>
          <p:cNvSpPr txBox="1"/>
          <p:nvPr/>
        </p:nvSpPr>
        <p:spPr>
          <a:xfrm>
            <a:off x="2150696" y="1211898"/>
            <a:ext cx="9100258" cy="1111266"/>
          </a:xfrm>
          <a:prstGeom prst="rect">
            <a:avLst/>
          </a:prstGeom>
        </p:spPr>
        <p:txBody>
          <a:bodyPr lIns="0" tIns="0" rIns="0" bIns="0" rtlCol="0" anchor="t">
            <a:spAutoFit/>
          </a:bodyPr>
          <a:lstStyle/>
          <a:p>
            <a:pPr>
              <a:lnSpc>
                <a:spcPts val="4480"/>
              </a:lnSpc>
            </a:pPr>
            <a:r>
              <a:rPr lang="en-US" sz="3200" spc="352" dirty="0">
                <a:solidFill>
                  <a:srgbClr val="202020"/>
                </a:solidFill>
                <a:latin typeface="Montserrat"/>
              </a:rPr>
              <a:t>BÁO CÁO TIỂU LUẬN</a:t>
            </a:r>
          </a:p>
          <a:p>
            <a:pPr>
              <a:lnSpc>
                <a:spcPts val="4480"/>
              </a:lnSpc>
            </a:pPr>
            <a:r>
              <a:rPr lang="en-US" sz="3200" spc="352" dirty="0">
                <a:solidFill>
                  <a:srgbClr val="202020"/>
                </a:solidFill>
                <a:latin typeface="Montserrat"/>
              </a:rPr>
              <a:t>BỘ MÔN: CÔNG NGHỆ PHẦN MỀM</a:t>
            </a:r>
          </a:p>
        </p:txBody>
      </p:sp>
      <p:sp>
        <p:nvSpPr>
          <p:cNvPr id="6" name="TextBox 6"/>
          <p:cNvSpPr txBox="1"/>
          <p:nvPr/>
        </p:nvSpPr>
        <p:spPr>
          <a:xfrm>
            <a:off x="2150696" y="3790950"/>
            <a:ext cx="12975004" cy="2308324"/>
          </a:xfrm>
          <a:prstGeom prst="rect">
            <a:avLst/>
          </a:prstGeom>
        </p:spPr>
        <p:txBody>
          <a:bodyPr wrap="square" lIns="0" tIns="0" rIns="0" bIns="0" rtlCol="0" anchor="t">
            <a:spAutoFit/>
          </a:bodyPr>
          <a:lstStyle/>
          <a:p>
            <a:pPr>
              <a:lnSpc>
                <a:spcPts val="8975"/>
              </a:lnSpc>
            </a:pPr>
            <a:r>
              <a:rPr lang="en-US" sz="8975" spc="107" dirty="0">
                <a:solidFill>
                  <a:srgbClr val="202020"/>
                </a:solidFill>
                <a:latin typeface="Montserrat Bold"/>
              </a:rPr>
              <a:t>PHẦN MỀM QUẢN LÝ CỬA HÀNG TIỆN LỢI</a:t>
            </a:r>
          </a:p>
        </p:txBody>
      </p:sp>
      <p:sp>
        <p:nvSpPr>
          <p:cNvPr id="7" name="TextBox 7"/>
          <p:cNvSpPr txBox="1"/>
          <p:nvPr/>
        </p:nvSpPr>
        <p:spPr>
          <a:xfrm>
            <a:off x="2150696" y="6160955"/>
            <a:ext cx="6993304" cy="415691"/>
          </a:xfrm>
          <a:prstGeom prst="rect">
            <a:avLst/>
          </a:prstGeom>
        </p:spPr>
        <p:txBody>
          <a:bodyPr wrap="square" lIns="0" tIns="0" rIns="0" bIns="0" rtlCol="0" anchor="t">
            <a:spAutoFit/>
          </a:bodyPr>
          <a:lstStyle/>
          <a:p>
            <a:pPr>
              <a:lnSpc>
                <a:spcPts val="3495"/>
              </a:lnSpc>
            </a:pPr>
            <a:r>
              <a:rPr lang="en-US" sz="2496" spc="24" dirty="0" err="1">
                <a:solidFill>
                  <a:srgbClr val="202020"/>
                </a:solidFill>
                <a:latin typeface="Montserrat"/>
              </a:rPr>
              <a:t>Giáo</a:t>
            </a:r>
            <a:r>
              <a:rPr lang="en-US" sz="2496" spc="24" dirty="0">
                <a:solidFill>
                  <a:srgbClr val="202020"/>
                </a:solidFill>
                <a:latin typeface="Montserrat"/>
              </a:rPr>
              <a:t> </a:t>
            </a:r>
            <a:r>
              <a:rPr lang="en-US" sz="2496" spc="24" dirty="0" err="1">
                <a:solidFill>
                  <a:srgbClr val="202020"/>
                </a:solidFill>
                <a:latin typeface="Montserrat"/>
              </a:rPr>
              <a:t>viên</a:t>
            </a:r>
            <a:r>
              <a:rPr lang="en-US" sz="2496" spc="24" dirty="0">
                <a:solidFill>
                  <a:srgbClr val="202020"/>
                </a:solidFill>
                <a:latin typeface="Montserrat"/>
              </a:rPr>
              <a:t> </a:t>
            </a:r>
            <a:r>
              <a:rPr lang="en-US" sz="2496" spc="24" dirty="0" err="1">
                <a:solidFill>
                  <a:srgbClr val="202020"/>
                </a:solidFill>
                <a:latin typeface="Montserrat"/>
              </a:rPr>
              <a:t>hướng</a:t>
            </a:r>
            <a:r>
              <a:rPr lang="en-US" sz="2496" spc="24" dirty="0">
                <a:solidFill>
                  <a:srgbClr val="202020"/>
                </a:solidFill>
                <a:latin typeface="Montserrat"/>
              </a:rPr>
              <a:t> </a:t>
            </a:r>
            <a:r>
              <a:rPr lang="en-US" sz="2496" spc="24" dirty="0" err="1">
                <a:solidFill>
                  <a:srgbClr val="202020"/>
                </a:solidFill>
                <a:latin typeface="Montserrat"/>
              </a:rPr>
              <a:t>dẫn</a:t>
            </a:r>
            <a:r>
              <a:rPr lang="en-US" sz="2496" spc="24" dirty="0">
                <a:solidFill>
                  <a:srgbClr val="202020"/>
                </a:solidFill>
                <a:latin typeface="Montserrat"/>
              </a:rPr>
              <a:t>: </a:t>
            </a:r>
            <a:r>
              <a:rPr lang="en-US" sz="2496" spc="24" dirty="0" err="1">
                <a:solidFill>
                  <a:srgbClr val="202020"/>
                </a:solidFill>
                <a:latin typeface="Montserrat"/>
              </a:rPr>
              <a:t>Bùi</a:t>
            </a:r>
            <a:r>
              <a:rPr lang="en-US" sz="2496" spc="24" dirty="0">
                <a:solidFill>
                  <a:srgbClr val="202020"/>
                </a:solidFill>
                <a:latin typeface="Montserrat"/>
              </a:rPr>
              <a:t> </a:t>
            </a:r>
            <a:r>
              <a:rPr lang="en-US" sz="2496" spc="24" dirty="0" err="1">
                <a:solidFill>
                  <a:srgbClr val="202020"/>
                </a:solidFill>
                <a:latin typeface="Montserrat"/>
              </a:rPr>
              <a:t>Công</a:t>
            </a:r>
            <a:r>
              <a:rPr lang="en-US" sz="2496" spc="24" dirty="0">
                <a:solidFill>
                  <a:srgbClr val="202020"/>
                </a:solidFill>
                <a:latin typeface="Montserrat"/>
              </a:rPr>
              <a:t> </a:t>
            </a:r>
            <a:r>
              <a:rPr lang="en-US" sz="2496" spc="24" dirty="0" err="1">
                <a:solidFill>
                  <a:srgbClr val="202020"/>
                </a:solidFill>
                <a:latin typeface="Montserrat"/>
              </a:rPr>
              <a:t>Danh</a:t>
            </a:r>
            <a:endParaRPr lang="en-US" sz="2496" spc="24" dirty="0">
              <a:solidFill>
                <a:srgbClr val="202020"/>
              </a:solidFill>
              <a:latin typeface="Montserrat"/>
            </a:endParaRPr>
          </a:p>
        </p:txBody>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17492" y="5753100"/>
            <a:ext cx="3273906" cy="3273906"/>
          </a:xfrm>
          <a:prstGeom prst="rect">
            <a:avLst/>
          </a:prstGeom>
        </p:spPr>
      </p:pic>
      <p:grpSp>
        <p:nvGrpSpPr>
          <p:cNvPr id="14" name="Group 7">
            <a:extLst>
              <a:ext uri="{FF2B5EF4-FFF2-40B4-BE49-F238E27FC236}">
                <a16:creationId xmlns:a16="http://schemas.microsoft.com/office/drawing/2014/main" id="{5162E80B-6C1B-412C-83FE-A1C0352AB279}"/>
              </a:ext>
            </a:extLst>
          </p:cNvPr>
          <p:cNvGrpSpPr/>
          <p:nvPr/>
        </p:nvGrpSpPr>
        <p:grpSpPr>
          <a:xfrm rot="5400000">
            <a:off x="16517677" y="773502"/>
            <a:ext cx="1292746" cy="1376638"/>
            <a:chOff x="0" y="0"/>
            <a:chExt cx="1723661" cy="1835518"/>
          </a:xfrm>
        </p:grpSpPr>
        <p:pic>
          <p:nvPicPr>
            <p:cNvPr id="15" name="Picture 8">
              <a:extLst>
                <a:ext uri="{FF2B5EF4-FFF2-40B4-BE49-F238E27FC236}">
                  <a16:creationId xmlns:a16="http://schemas.microsoft.com/office/drawing/2014/main" id="{25909DB2-7C6C-4721-BF50-085CC1E475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1723661" cy="524123"/>
            </a:xfrm>
            <a:prstGeom prst="rect">
              <a:avLst/>
            </a:prstGeom>
          </p:spPr>
        </p:pic>
        <p:pic>
          <p:nvPicPr>
            <p:cNvPr id="16" name="Picture 9">
              <a:extLst>
                <a:ext uri="{FF2B5EF4-FFF2-40B4-BE49-F238E27FC236}">
                  <a16:creationId xmlns:a16="http://schemas.microsoft.com/office/drawing/2014/main" id="{25BE1519-E2B6-4266-B05D-94FDC631DB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652935"/>
              <a:ext cx="1723661" cy="524123"/>
            </a:xfrm>
            <a:prstGeom prst="rect">
              <a:avLst/>
            </a:prstGeom>
          </p:spPr>
        </p:pic>
        <p:pic>
          <p:nvPicPr>
            <p:cNvPr id="17" name="Picture 10">
              <a:extLst>
                <a:ext uri="{FF2B5EF4-FFF2-40B4-BE49-F238E27FC236}">
                  <a16:creationId xmlns:a16="http://schemas.microsoft.com/office/drawing/2014/main" id="{36776B5E-A995-48B4-8F99-795C752316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311395"/>
              <a:ext cx="1723661" cy="52412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7553877" y="7270"/>
            <a:ext cx="38100" cy="9791700"/>
          </a:xfrm>
          <a:prstGeom prst="rect">
            <a:avLst/>
          </a:prstGeom>
          <a:solidFill>
            <a:srgbClr val="202020"/>
          </a:solidFill>
        </p:spPr>
      </p:sp>
      <p:sp>
        <p:nvSpPr>
          <p:cNvPr id="3" name="AutoShape 3"/>
          <p:cNvSpPr/>
          <p:nvPr/>
        </p:nvSpPr>
        <p:spPr>
          <a:xfrm>
            <a:off x="-498457" y="9258300"/>
            <a:ext cx="18971075" cy="1740820"/>
          </a:xfrm>
          <a:prstGeom prst="rect">
            <a:avLst/>
          </a:prstGeom>
          <a:solidFill>
            <a:schemeClr val="tx2"/>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Lst>
          </a:blip>
          <a:srcRect/>
          <a:stretch/>
        </p:blipFill>
        <p:spPr>
          <a:xfrm>
            <a:off x="5791200" y="1648078"/>
            <a:ext cx="4842332" cy="5887711"/>
          </a:xfrm>
          <a:prstGeom prst="rect">
            <a:avLst/>
          </a:prstGeom>
          <a:ln w="88900" cap="sq" cmpd="thickThin">
            <a:solidFill>
              <a:srgbClr val="000000"/>
            </a:solidFill>
            <a:prstDash val="solid"/>
            <a:miter lim="800000"/>
          </a:ln>
          <a:effectLst>
            <a:innerShdw blurRad="76200">
              <a:srgbClr val="000000"/>
            </a:innerShdw>
          </a:effectLst>
        </p:spPr>
      </p:pic>
      <p:sp>
        <p:nvSpPr>
          <p:cNvPr id="6" name="TextBox 6"/>
          <p:cNvSpPr txBox="1"/>
          <p:nvPr/>
        </p:nvSpPr>
        <p:spPr>
          <a:xfrm>
            <a:off x="12212934" y="3736681"/>
            <a:ext cx="5046366" cy="5200650"/>
          </a:xfrm>
          <a:prstGeom prst="rect">
            <a:avLst/>
          </a:prstGeom>
        </p:spPr>
        <p:txBody>
          <a:bodyPr lIns="0" tIns="0" rIns="0" bIns="0" rtlCol="0" anchor="t">
            <a:spAutoFit/>
          </a:bodyPr>
          <a:lstStyle/>
          <a:p>
            <a:pPr algn="r">
              <a:lnSpc>
                <a:spcPts val="6875"/>
              </a:lnSpc>
            </a:pPr>
            <a:r>
              <a:rPr lang="en-US" sz="5500" spc="495">
                <a:solidFill>
                  <a:srgbClr val="202020"/>
                </a:solidFill>
                <a:latin typeface="Montserrat Bold"/>
              </a:rPr>
              <a:t>CÁC BIỂU MẪU THU THẬP ĐƯỢC TRONG QUÁ TRÌNH KHẢO SÁT</a:t>
            </a:r>
          </a:p>
        </p:txBody>
      </p:sp>
      <p:pic>
        <p:nvPicPr>
          <p:cNvPr id="7" name="Picture 7"/>
          <p:cNvPicPr>
            <a:picLocks noChangeAspect="1"/>
          </p:cNvPicPr>
          <p:nvPr/>
        </p:nvPicPr>
        <p:blipFill>
          <a:blip r:embed="rId3">
            <a:extLst>
              <a:ext uri="{28A0092B-C50C-407E-A947-70E740481C1C}">
                <a14:useLocalDpi xmlns:a14="http://schemas.microsoft.com/office/drawing/2010/main" val="0"/>
              </a:ext>
            </a:extLst>
          </a:blip>
          <a:srcRect/>
          <a:stretch/>
        </p:blipFill>
        <p:spPr>
          <a:xfrm>
            <a:off x="838199" y="1648078"/>
            <a:ext cx="4256977" cy="57150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7553877" y="7270"/>
            <a:ext cx="38100" cy="9791700"/>
          </a:xfrm>
          <a:prstGeom prst="rect">
            <a:avLst/>
          </a:prstGeom>
          <a:solidFill>
            <a:srgbClr val="202020"/>
          </a:solidFill>
        </p:spPr>
      </p:sp>
      <p:sp>
        <p:nvSpPr>
          <p:cNvPr id="3" name="AutoShape 3"/>
          <p:cNvSpPr/>
          <p:nvPr/>
        </p:nvSpPr>
        <p:spPr>
          <a:xfrm>
            <a:off x="-498457" y="9258300"/>
            <a:ext cx="18971075" cy="1740820"/>
          </a:xfrm>
          <a:prstGeom prst="rect">
            <a:avLst/>
          </a:prstGeom>
          <a:solidFill>
            <a:schemeClr val="tx2"/>
          </a:solidFill>
        </p:spPr>
      </p:sp>
      <p:pic>
        <p:nvPicPr>
          <p:cNvPr id="5" name="Picture 5"/>
          <p:cNvPicPr>
            <a:picLocks noChangeAspect="1"/>
          </p:cNvPicPr>
          <p:nvPr/>
        </p:nvPicPr>
        <p:blipFill>
          <a:blip r:embed="rId2"/>
          <a:srcRect l="3776" t="8169" r="9676" b="7581"/>
          <a:stretch>
            <a:fillRect/>
          </a:stretch>
        </p:blipFill>
        <p:spPr>
          <a:xfrm>
            <a:off x="797789" y="254221"/>
            <a:ext cx="9355093" cy="8856294"/>
          </a:xfrm>
          <a:prstGeom prst="rect">
            <a:avLst/>
          </a:prstGeom>
        </p:spPr>
      </p:pic>
      <p:sp>
        <p:nvSpPr>
          <p:cNvPr id="6" name="TextBox 6"/>
          <p:cNvSpPr txBox="1"/>
          <p:nvPr/>
        </p:nvSpPr>
        <p:spPr>
          <a:xfrm>
            <a:off x="12212934" y="3736681"/>
            <a:ext cx="5046366" cy="5200650"/>
          </a:xfrm>
          <a:prstGeom prst="rect">
            <a:avLst/>
          </a:prstGeom>
        </p:spPr>
        <p:txBody>
          <a:bodyPr lIns="0" tIns="0" rIns="0" bIns="0" rtlCol="0" anchor="t">
            <a:spAutoFit/>
          </a:bodyPr>
          <a:lstStyle/>
          <a:p>
            <a:pPr algn="r">
              <a:lnSpc>
                <a:spcPts val="6875"/>
              </a:lnSpc>
            </a:pPr>
            <a:r>
              <a:rPr lang="en-US" sz="5500" spc="495">
                <a:solidFill>
                  <a:srgbClr val="202020"/>
                </a:solidFill>
                <a:latin typeface="Montserrat Bold"/>
              </a:rPr>
              <a:t>CÁC BIỂU MẪU THU THẬP ĐƯỢC TRONG QUÁ TRÌNH KHẢO SÁT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691917" y="-552450"/>
            <a:ext cx="7620000" cy="11391900"/>
          </a:xfrm>
          <a:prstGeom prst="rect">
            <a:avLst/>
          </a:prstGeom>
          <a:solidFill>
            <a:schemeClr val="tx2"/>
          </a:solidFill>
        </p:spPr>
      </p:sp>
      <p:sp>
        <p:nvSpPr>
          <p:cNvPr id="3" name="TextBox 3"/>
          <p:cNvSpPr txBox="1"/>
          <p:nvPr/>
        </p:nvSpPr>
        <p:spPr>
          <a:xfrm>
            <a:off x="3014960" y="5837767"/>
            <a:ext cx="6129040" cy="1256100"/>
          </a:xfrm>
          <a:prstGeom prst="rect">
            <a:avLst/>
          </a:prstGeom>
        </p:spPr>
        <p:txBody>
          <a:bodyPr lIns="0" tIns="0" rIns="0" bIns="0" rtlCol="0" anchor="t">
            <a:spAutoFit/>
          </a:bodyPr>
          <a:lstStyle/>
          <a:p>
            <a:pPr>
              <a:lnSpc>
                <a:spcPts val="9969"/>
              </a:lnSpc>
            </a:pPr>
            <a:r>
              <a:rPr lang="en-US" sz="8308" spc="332" dirty="0" err="1">
                <a:solidFill>
                  <a:schemeClr val="bg1"/>
                </a:solidFill>
                <a:latin typeface="Montaser Arabic Bold"/>
              </a:rPr>
              <a:t>Tóm</a:t>
            </a:r>
            <a:r>
              <a:rPr lang="en-US" sz="8308" spc="332" dirty="0">
                <a:solidFill>
                  <a:schemeClr val="bg1"/>
                </a:solidFill>
                <a:latin typeface="Montaser Arabic Bold"/>
              </a:rPr>
              <a:t> </a:t>
            </a:r>
            <a:r>
              <a:rPr lang="en-US" sz="8308" spc="332" dirty="0" err="1">
                <a:solidFill>
                  <a:schemeClr val="bg1"/>
                </a:solidFill>
                <a:latin typeface="Montaser Arabic Bold"/>
              </a:rPr>
              <a:t>lại</a:t>
            </a:r>
            <a:endParaRPr lang="en-US" sz="8308" spc="332" dirty="0">
              <a:solidFill>
                <a:schemeClr val="bg1"/>
              </a:solidFill>
              <a:latin typeface="Montaser Arabic Bold"/>
            </a:endParaRPr>
          </a:p>
        </p:txBody>
      </p:sp>
      <p:sp>
        <p:nvSpPr>
          <p:cNvPr id="4" name="TextBox 4"/>
          <p:cNvSpPr txBox="1"/>
          <p:nvPr/>
        </p:nvSpPr>
        <p:spPr>
          <a:xfrm>
            <a:off x="3238370" y="7241861"/>
            <a:ext cx="5595058" cy="1568450"/>
          </a:xfrm>
          <a:prstGeom prst="rect">
            <a:avLst/>
          </a:prstGeom>
        </p:spPr>
        <p:txBody>
          <a:bodyPr lIns="0" tIns="0" rIns="0" bIns="0" rtlCol="0" anchor="t">
            <a:spAutoFit/>
          </a:bodyPr>
          <a:lstStyle/>
          <a:p>
            <a:pPr>
              <a:lnSpc>
                <a:spcPts val="4200"/>
              </a:lnSpc>
            </a:pPr>
            <a:r>
              <a:rPr lang="en-US" sz="3000" spc="60" dirty="0">
                <a:solidFill>
                  <a:srgbClr val="F4F4F4"/>
                </a:solidFill>
                <a:latin typeface="Montserrat Extra-Light"/>
              </a:rPr>
              <a:t>Qua </a:t>
            </a:r>
            <a:r>
              <a:rPr lang="en-US" sz="3000" spc="60" dirty="0" err="1">
                <a:solidFill>
                  <a:srgbClr val="F4F4F4"/>
                </a:solidFill>
                <a:latin typeface="Montserrat Extra-Light"/>
              </a:rPr>
              <a:t>phần</a:t>
            </a:r>
            <a:r>
              <a:rPr lang="en-US" sz="3000" spc="60" dirty="0">
                <a:solidFill>
                  <a:srgbClr val="F4F4F4"/>
                </a:solidFill>
                <a:latin typeface="Montserrat Extra-Light"/>
              </a:rPr>
              <a:t> </a:t>
            </a:r>
            <a:r>
              <a:rPr lang="en-US" sz="3000" spc="60" dirty="0" err="1">
                <a:solidFill>
                  <a:srgbClr val="F4F4F4"/>
                </a:solidFill>
                <a:latin typeface="Montserrat Extra-Light"/>
              </a:rPr>
              <a:t>này</a:t>
            </a:r>
            <a:r>
              <a:rPr lang="en-US" sz="3000" spc="60" dirty="0">
                <a:solidFill>
                  <a:srgbClr val="F4F4F4"/>
                </a:solidFill>
                <a:latin typeface="Montserrat Extra-Light"/>
              </a:rPr>
              <a:t>, ta </a:t>
            </a:r>
            <a:r>
              <a:rPr lang="en-US" sz="3000" spc="60" dirty="0" err="1">
                <a:solidFill>
                  <a:srgbClr val="F4F4F4"/>
                </a:solidFill>
                <a:latin typeface="Montserrat Extra-Light"/>
              </a:rPr>
              <a:t>có</a:t>
            </a:r>
            <a:r>
              <a:rPr lang="en-US" sz="3000" spc="60" dirty="0">
                <a:solidFill>
                  <a:srgbClr val="F4F4F4"/>
                </a:solidFill>
                <a:latin typeface="Montserrat Extra-Light"/>
              </a:rPr>
              <a:t> </a:t>
            </a:r>
            <a:r>
              <a:rPr lang="en-US" sz="3000" spc="60" dirty="0" err="1">
                <a:solidFill>
                  <a:srgbClr val="F4F4F4"/>
                </a:solidFill>
                <a:latin typeface="Montserrat Extra-Light"/>
              </a:rPr>
              <a:t>cái</a:t>
            </a:r>
            <a:r>
              <a:rPr lang="en-US" sz="3000" spc="60" dirty="0">
                <a:solidFill>
                  <a:srgbClr val="F4F4F4"/>
                </a:solidFill>
                <a:latin typeface="Montserrat Extra-Light"/>
              </a:rPr>
              <a:t> </a:t>
            </a:r>
            <a:r>
              <a:rPr lang="en-US" sz="3000" spc="60" dirty="0" err="1">
                <a:solidFill>
                  <a:srgbClr val="F4F4F4"/>
                </a:solidFill>
                <a:latin typeface="Montserrat Extra-Light"/>
              </a:rPr>
              <a:t>nhìn</a:t>
            </a:r>
            <a:r>
              <a:rPr lang="en-US" sz="3000" spc="60" dirty="0">
                <a:solidFill>
                  <a:srgbClr val="F4F4F4"/>
                </a:solidFill>
                <a:latin typeface="Montserrat Extra-Light"/>
              </a:rPr>
              <a:t> </a:t>
            </a:r>
            <a:r>
              <a:rPr lang="en-US" sz="3000" spc="60" dirty="0" err="1">
                <a:solidFill>
                  <a:srgbClr val="F4F4F4"/>
                </a:solidFill>
                <a:latin typeface="Montserrat Extra-Light"/>
              </a:rPr>
              <a:t>tổng</a:t>
            </a:r>
            <a:r>
              <a:rPr lang="en-US" sz="3000" spc="60" dirty="0">
                <a:solidFill>
                  <a:srgbClr val="F4F4F4"/>
                </a:solidFill>
                <a:latin typeface="Montserrat Extra-Light"/>
              </a:rPr>
              <a:t> </a:t>
            </a:r>
            <a:r>
              <a:rPr lang="en-US" sz="3000" spc="60" dirty="0" err="1">
                <a:solidFill>
                  <a:srgbClr val="F4F4F4"/>
                </a:solidFill>
                <a:latin typeface="Montserrat Extra-Light"/>
              </a:rPr>
              <a:t>quan</a:t>
            </a:r>
            <a:r>
              <a:rPr lang="en-US" sz="3000" spc="60" dirty="0">
                <a:solidFill>
                  <a:srgbClr val="F4F4F4"/>
                </a:solidFill>
                <a:latin typeface="Montserrat Extra-Light"/>
              </a:rPr>
              <a:t> </a:t>
            </a:r>
            <a:r>
              <a:rPr lang="en-US" sz="3000" spc="60" dirty="0" err="1">
                <a:solidFill>
                  <a:srgbClr val="F4F4F4"/>
                </a:solidFill>
                <a:latin typeface="Montserrat Extra-Light"/>
              </a:rPr>
              <a:t>hơn</a:t>
            </a:r>
            <a:r>
              <a:rPr lang="en-US" sz="3000" spc="60" dirty="0">
                <a:solidFill>
                  <a:srgbClr val="F4F4F4"/>
                </a:solidFill>
                <a:latin typeface="Montserrat Extra-Light"/>
              </a:rPr>
              <a:t> </a:t>
            </a:r>
            <a:r>
              <a:rPr lang="en-US" sz="3000" spc="60" dirty="0" err="1">
                <a:solidFill>
                  <a:srgbClr val="F4F4F4"/>
                </a:solidFill>
                <a:latin typeface="Montserrat Extra-Light"/>
              </a:rPr>
              <a:t>về</a:t>
            </a:r>
            <a:r>
              <a:rPr lang="en-US" sz="3000" spc="60" dirty="0">
                <a:solidFill>
                  <a:srgbClr val="F4F4F4"/>
                </a:solidFill>
                <a:latin typeface="Montserrat Extra-Light"/>
              </a:rPr>
              <a:t> </a:t>
            </a:r>
            <a:r>
              <a:rPr lang="en-US" sz="3000" spc="60" dirty="0" err="1">
                <a:solidFill>
                  <a:srgbClr val="F4F4F4"/>
                </a:solidFill>
                <a:latin typeface="Montserrat Extra-Light"/>
              </a:rPr>
              <a:t>hệ</a:t>
            </a:r>
            <a:r>
              <a:rPr lang="en-US" sz="3000" spc="60" dirty="0">
                <a:solidFill>
                  <a:srgbClr val="F4F4F4"/>
                </a:solidFill>
                <a:latin typeface="Montserrat Extra-Light"/>
              </a:rPr>
              <a:t> </a:t>
            </a:r>
            <a:r>
              <a:rPr lang="en-US" sz="3000" spc="60" dirty="0" err="1">
                <a:solidFill>
                  <a:srgbClr val="F4F4F4"/>
                </a:solidFill>
                <a:latin typeface="Montserrat Extra-Light"/>
              </a:rPr>
              <a:t>thống</a:t>
            </a:r>
            <a:r>
              <a:rPr lang="en-US" sz="3000" spc="60" dirty="0">
                <a:solidFill>
                  <a:srgbClr val="F4F4F4"/>
                </a:solidFill>
                <a:latin typeface="Montserrat Extra-Light"/>
              </a:rPr>
              <a:t> </a:t>
            </a:r>
            <a:r>
              <a:rPr lang="en-US" sz="3000" spc="60" dirty="0" err="1">
                <a:solidFill>
                  <a:srgbClr val="F4F4F4"/>
                </a:solidFill>
                <a:latin typeface="Montserrat Extra-Light"/>
              </a:rPr>
              <a:t>Quản</a:t>
            </a:r>
            <a:r>
              <a:rPr lang="en-US" sz="3000" spc="60" dirty="0">
                <a:solidFill>
                  <a:srgbClr val="F4F4F4"/>
                </a:solidFill>
                <a:latin typeface="Montserrat Extra-Light"/>
              </a:rPr>
              <a:t> </a:t>
            </a:r>
            <a:r>
              <a:rPr lang="en-US" sz="3000" spc="60" dirty="0" err="1">
                <a:solidFill>
                  <a:srgbClr val="F4F4F4"/>
                </a:solidFill>
                <a:latin typeface="Montserrat Extra-Light"/>
              </a:rPr>
              <a:t>lý</a:t>
            </a:r>
            <a:r>
              <a:rPr lang="en-US" sz="3000" spc="60" dirty="0">
                <a:solidFill>
                  <a:srgbClr val="F4F4F4"/>
                </a:solidFill>
                <a:latin typeface="Montserrat Extra-Light"/>
              </a:rPr>
              <a:t> </a:t>
            </a:r>
            <a:r>
              <a:rPr lang="en-US" sz="3000" spc="60" dirty="0" err="1">
                <a:solidFill>
                  <a:srgbClr val="F4F4F4"/>
                </a:solidFill>
                <a:latin typeface="Montserrat Extra-Light"/>
              </a:rPr>
              <a:t>cửa</a:t>
            </a:r>
            <a:r>
              <a:rPr lang="en-US" sz="3000" spc="60" dirty="0">
                <a:solidFill>
                  <a:srgbClr val="F4F4F4"/>
                </a:solidFill>
                <a:latin typeface="Montserrat Extra-Light"/>
              </a:rPr>
              <a:t> </a:t>
            </a:r>
            <a:r>
              <a:rPr lang="en-US" sz="3000" spc="60" dirty="0" err="1">
                <a:solidFill>
                  <a:srgbClr val="F4F4F4"/>
                </a:solidFill>
                <a:latin typeface="Montserrat Extra-Light"/>
              </a:rPr>
              <a:t>hàng</a:t>
            </a:r>
            <a:r>
              <a:rPr lang="en-US" sz="3000" spc="60" dirty="0">
                <a:solidFill>
                  <a:srgbClr val="F4F4F4"/>
                </a:solidFill>
                <a:latin typeface="Montserrat Extra-Light"/>
              </a:rPr>
              <a:t> </a:t>
            </a:r>
            <a:r>
              <a:rPr lang="en-US" sz="3000" spc="60" dirty="0" err="1">
                <a:solidFill>
                  <a:srgbClr val="F4F4F4"/>
                </a:solidFill>
                <a:latin typeface="Montserrat Extra-Light"/>
              </a:rPr>
              <a:t>tiện</a:t>
            </a:r>
            <a:r>
              <a:rPr lang="en-US" sz="3000" spc="60" dirty="0">
                <a:solidFill>
                  <a:srgbClr val="F4F4F4"/>
                </a:solidFill>
                <a:latin typeface="Montserrat Extra-Light"/>
              </a:rPr>
              <a:t> </a:t>
            </a:r>
            <a:r>
              <a:rPr lang="en-US" sz="3000" spc="60" dirty="0" err="1">
                <a:solidFill>
                  <a:srgbClr val="F4F4F4"/>
                </a:solidFill>
                <a:latin typeface="Montserrat Extra-Light"/>
              </a:rPr>
              <a:t>lợi</a:t>
            </a:r>
            <a:r>
              <a:rPr lang="en-US" sz="3000" spc="60" dirty="0">
                <a:solidFill>
                  <a:srgbClr val="F4F4F4"/>
                </a:solidFill>
                <a:latin typeface="Montserrat Extra-Light"/>
              </a:rPr>
              <a:t>.</a:t>
            </a:r>
          </a:p>
        </p:txBody>
      </p:sp>
      <p:grpSp>
        <p:nvGrpSpPr>
          <p:cNvPr id="5" name="Group 5"/>
          <p:cNvGrpSpPr/>
          <p:nvPr/>
        </p:nvGrpSpPr>
        <p:grpSpPr>
          <a:xfrm>
            <a:off x="10640912" y="3040958"/>
            <a:ext cx="5595058" cy="6386718"/>
            <a:chOff x="0" y="-19685"/>
            <a:chExt cx="7460077" cy="8515624"/>
          </a:xfrm>
        </p:grpSpPr>
        <p:sp>
          <p:nvSpPr>
            <p:cNvPr id="6" name="TextBox 6"/>
            <p:cNvSpPr txBox="1"/>
            <p:nvPr/>
          </p:nvSpPr>
          <p:spPr>
            <a:xfrm>
              <a:off x="0" y="-19685"/>
              <a:ext cx="7460077" cy="715081"/>
            </a:xfrm>
            <a:prstGeom prst="rect">
              <a:avLst/>
            </a:prstGeom>
          </p:spPr>
          <p:txBody>
            <a:bodyPr lIns="0" tIns="0" rIns="0" bIns="0" rtlCol="0" anchor="t">
              <a:spAutoFit/>
            </a:bodyPr>
            <a:lstStyle/>
            <a:p>
              <a:pPr algn="just">
                <a:lnSpc>
                  <a:spcPts val="4200"/>
                </a:lnSpc>
              </a:pPr>
              <a:r>
                <a:rPr lang="en-US" sz="3500" spc="140">
                  <a:solidFill>
                    <a:srgbClr val="202020"/>
                  </a:solidFill>
                  <a:latin typeface="Montserrat Bold"/>
                </a:rPr>
                <a:t>Phần tiếp theo</a:t>
              </a:r>
            </a:p>
          </p:txBody>
        </p:sp>
        <p:sp>
          <p:nvSpPr>
            <p:cNvPr id="7" name="TextBox 7"/>
            <p:cNvSpPr txBox="1"/>
            <p:nvPr/>
          </p:nvSpPr>
          <p:spPr>
            <a:xfrm>
              <a:off x="0" y="1367235"/>
              <a:ext cx="7460077" cy="7128704"/>
            </a:xfrm>
            <a:prstGeom prst="rect">
              <a:avLst/>
            </a:prstGeom>
          </p:spPr>
          <p:txBody>
            <a:bodyPr lIns="0" tIns="0" rIns="0" bIns="0" rtlCol="0" anchor="t">
              <a:spAutoFit/>
            </a:bodyPr>
            <a:lstStyle/>
            <a:p>
              <a:pPr algn="just">
                <a:lnSpc>
                  <a:spcPts val="4200"/>
                </a:lnSpc>
              </a:pPr>
              <a:r>
                <a:rPr lang="en-US" sz="3000" spc="60" dirty="0">
                  <a:solidFill>
                    <a:srgbClr val="202020"/>
                  </a:solidFill>
                  <a:latin typeface="Montserrat Extra-Light"/>
                </a:rPr>
                <a:t>	</a:t>
              </a:r>
              <a:r>
                <a:rPr lang="en-US" sz="3000" spc="60" dirty="0" err="1">
                  <a:solidFill>
                    <a:srgbClr val="202020"/>
                  </a:solidFill>
                  <a:latin typeface="Montserrat Extra-Light"/>
                </a:rPr>
                <a:t>Thấy</a:t>
              </a:r>
              <a:r>
                <a:rPr lang="en-US" sz="3000" spc="60" dirty="0">
                  <a:solidFill>
                    <a:srgbClr val="202020"/>
                  </a:solidFill>
                  <a:latin typeface="Montserrat Extra-Light"/>
                </a:rPr>
                <a:t> </a:t>
              </a:r>
              <a:r>
                <a:rPr lang="en-US" sz="3000" spc="60" dirty="0" err="1">
                  <a:solidFill>
                    <a:srgbClr val="202020"/>
                  </a:solidFill>
                  <a:latin typeface="Montserrat Extra-Light"/>
                </a:rPr>
                <a:t>được</a:t>
              </a:r>
              <a:r>
                <a:rPr lang="en-US" sz="3000" spc="60" dirty="0">
                  <a:solidFill>
                    <a:srgbClr val="202020"/>
                  </a:solidFill>
                  <a:latin typeface="Montserrat Extra-Light"/>
                </a:rPr>
                <a:t> </a:t>
              </a:r>
              <a:r>
                <a:rPr lang="en-US" sz="3000" spc="60" dirty="0" err="1">
                  <a:solidFill>
                    <a:srgbClr val="202020"/>
                  </a:solidFill>
                  <a:latin typeface="Montserrat Extra-Light"/>
                </a:rPr>
                <a:t>những</a:t>
              </a:r>
              <a:r>
                <a:rPr lang="en-US" sz="3000" spc="60" dirty="0">
                  <a:solidFill>
                    <a:srgbClr val="202020"/>
                  </a:solidFill>
                  <a:latin typeface="Montserrat Extra-Light"/>
                </a:rPr>
                <a:t> </a:t>
              </a:r>
              <a:r>
                <a:rPr lang="en-US" sz="3000" spc="60" dirty="0" err="1">
                  <a:solidFill>
                    <a:srgbClr val="202020"/>
                  </a:solidFill>
                  <a:latin typeface="Montserrat Extra-Light"/>
                </a:rPr>
                <a:t>yêu</a:t>
              </a:r>
              <a:r>
                <a:rPr lang="en-US" sz="3000" spc="60" dirty="0">
                  <a:solidFill>
                    <a:srgbClr val="202020"/>
                  </a:solidFill>
                  <a:latin typeface="Montserrat Extra-Light"/>
                </a:rPr>
                <a:t> </a:t>
              </a:r>
              <a:r>
                <a:rPr lang="en-US" sz="3000" spc="60" dirty="0" err="1">
                  <a:solidFill>
                    <a:srgbClr val="202020"/>
                  </a:solidFill>
                  <a:latin typeface="Montserrat Extra-Light"/>
                </a:rPr>
                <a:t>cầu</a:t>
              </a:r>
              <a:r>
                <a:rPr lang="en-US" sz="3000" spc="60" dirty="0">
                  <a:solidFill>
                    <a:srgbClr val="202020"/>
                  </a:solidFill>
                  <a:latin typeface="Montserrat Extra-Light"/>
                </a:rPr>
                <a:t> </a:t>
              </a:r>
              <a:r>
                <a:rPr lang="en-US" sz="3000" spc="60" dirty="0" err="1">
                  <a:solidFill>
                    <a:srgbClr val="202020"/>
                  </a:solidFill>
                  <a:latin typeface="Montserrat Extra-Light"/>
                </a:rPr>
                <a:t>cũng</a:t>
              </a:r>
              <a:r>
                <a:rPr lang="en-US" sz="3000" spc="60" dirty="0">
                  <a:solidFill>
                    <a:srgbClr val="202020"/>
                  </a:solidFill>
                  <a:latin typeface="Montserrat Extra-Light"/>
                </a:rPr>
                <a:t> </a:t>
              </a:r>
              <a:r>
                <a:rPr lang="en-US" sz="3000" spc="60" dirty="0" err="1">
                  <a:solidFill>
                    <a:srgbClr val="202020"/>
                  </a:solidFill>
                  <a:latin typeface="Montserrat Extra-Light"/>
                </a:rPr>
                <a:t>như</a:t>
              </a:r>
              <a:r>
                <a:rPr lang="en-US" sz="3000" spc="60" dirty="0">
                  <a:solidFill>
                    <a:srgbClr val="202020"/>
                  </a:solidFill>
                  <a:latin typeface="Montserrat Extra-Light"/>
                </a:rPr>
                <a:t> </a:t>
              </a:r>
              <a:r>
                <a:rPr lang="en-US" sz="3000" spc="60" dirty="0" err="1">
                  <a:solidFill>
                    <a:srgbClr val="202020"/>
                  </a:solidFill>
                  <a:latin typeface="Montserrat Extra-Light"/>
                </a:rPr>
                <a:t>quy</a:t>
              </a:r>
              <a:r>
                <a:rPr lang="en-US" sz="3000" spc="60" dirty="0">
                  <a:solidFill>
                    <a:srgbClr val="202020"/>
                  </a:solidFill>
                  <a:latin typeface="Montserrat Extra-Light"/>
                </a:rPr>
                <a:t> </a:t>
              </a:r>
              <a:r>
                <a:rPr lang="en-US" sz="3000" spc="60" dirty="0" err="1">
                  <a:solidFill>
                    <a:srgbClr val="202020"/>
                  </a:solidFill>
                  <a:latin typeface="Montserrat Extra-Light"/>
                </a:rPr>
                <a:t>trình</a:t>
              </a:r>
              <a:r>
                <a:rPr lang="en-US" sz="3000" spc="60" dirty="0">
                  <a:solidFill>
                    <a:srgbClr val="202020"/>
                  </a:solidFill>
                  <a:latin typeface="Montserrat Extra-Light"/>
                </a:rPr>
                <a:t> </a:t>
              </a:r>
              <a:r>
                <a:rPr lang="en-US" sz="3000" spc="60" dirty="0" err="1">
                  <a:solidFill>
                    <a:srgbClr val="202020"/>
                  </a:solidFill>
                  <a:latin typeface="Montserrat Extra-Light"/>
                </a:rPr>
                <a:t>nghiệp</a:t>
              </a:r>
              <a:r>
                <a:rPr lang="en-US" sz="3000" spc="60" dirty="0">
                  <a:solidFill>
                    <a:srgbClr val="202020"/>
                  </a:solidFill>
                  <a:latin typeface="Montserrat Extra-Light"/>
                </a:rPr>
                <a:t> </a:t>
              </a:r>
              <a:r>
                <a:rPr lang="en-US" sz="3000" spc="60" dirty="0" err="1">
                  <a:solidFill>
                    <a:srgbClr val="202020"/>
                  </a:solidFill>
                  <a:latin typeface="Montserrat Extra-Light"/>
                </a:rPr>
                <a:t>vụ</a:t>
              </a:r>
              <a:r>
                <a:rPr lang="en-US" sz="3000" spc="60" dirty="0">
                  <a:solidFill>
                    <a:srgbClr val="202020"/>
                  </a:solidFill>
                  <a:latin typeface="Montserrat Extra-Light"/>
                </a:rPr>
                <a:t> </a:t>
              </a:r>
              <a:r>
                <a:rPr lang="en-US" sz="3000" spc="60" dirty="0" err="1">
                  <a:solidFill>
                    <a:srgbClr val="202020"/>
                  </a:solidFill>
                  <a:latin typeface="Montserrat Extra-Light"/>
                </a:rPr>
                <a:t>của</a:t>
              </a:r>
              <a:r>
                <a:rPr lang="en-US" sz="3000" spc="60" dirty="0">
                  <a:solidFill>
                    <a:srgbClr val="202020"/>
                  </a:solidFill>
                  <a:latin typeface="Montserrat Extra-Light"/>
                </a:rPr>
                <a:t> </a:t>
              </a:r>
              <a:r>
                <a:rPr lang="en-US" sz="3000" spc="60" dirty="0" err="1">
                  <a:solidFill>
                    <a:srgbClr val="202020"/>
                  </a:solidFill>
                  <a:latin typeface="Montserrat Extra-Light"/>
                </a:rPr>
                <a:t>hệ</a:t>
              </a:r>
              <a:r>
                <a:rPr lang="en-US" sz="3000" spc="60" dirty="0">
                  <a:solidFill>
                    <a:srgbClr val="202020"/>
                  </a:solidFill>
                  <a:latin typeface="Montserrat Extra-Light"/>
                </a:rPr>
                <a:t> </a:t>
              </a:r>
              <a:r>
                <a:rPr lang="en-US" sz="3000" spc="60" dirty="0" err="1">
                  <a:solidFill>
                    <a:srgbClr val="202020"/>
                  </a:solidFill>
                  <a:latin typeface="Montserrat Extra-Light"/>
                </a:rPr>
                <a:t>thống</a:t>
              </a:r>
              <a:r>
                <a:rPr lang="en-US" sz="3000" spc="60" dirty="0">
                  <a:solidFill>
                    <a:srgbClr val="202020"/>
                  </a:solidFill>
                  <a:latin typeface="Montserrat Extra-Light"/>
                </a:rPr>
                <a:t> </a:t>
              </a:r>
              <a:r>
                <a:rPr lang="en-US" sz="3000" spc="60" dirty="0" err="1">
                  <a:solidFill>
                    <a:srgbClr val="202020"/>
                  </a:solidFill>
                  <a:latin typeface="Montserrat Extra-Light"/>
                </a:rPr>
                <a:t>đòi</a:t>
              </a:r>
              <a:r>
                <a:rPr lang="en-US" sz="3000" spc="60" dirty="0">
                  <a:solidFill>
                    <a:srgbClr val="202020"/>
                  </a:solidFill>
                  <a:latin typeface="Montserrat Extra-Light"/>
                </a:rPr>
                <a:t> </a:t>
              </a:r>
              <a:r>
                <a:rPr lang="en-US" sz="3000" spc="60" dirty="0" err="1">
                  <a:solidFill>
                    <a:srgbClr val="202020"/>
                  </a:solidFill>
                  <a:latin typeface="Montserrat Extra-Light"/>
                </a:rPr>
                <a:t>hỏi</a:t>
              </a:r>
              <a:r>
                <a:rPr lang="en-US" sz="3000" spc="60" dirty="0">
                  <a:solidFill>
                    <a:srgbClr val="202020"/>
                  </a:solidFill>
                  <a:latin typeface="Montserrat Extra-Light"/>
                </a:rPr>
                <a:t> </a:t>
              </a:r>
              <a:r>
                <a:rPr lang="en-US" sz="3000" spc="60" dirty="0" err="1">
                  <a:solidFill>
                    <a:srgbClr val="202020"/>
                  </a:solidFill>
                  <a:latin typeface="Montserrat Extra-Light"/>
                </a:rPr>
                <a:t>phần</a:t>
              </a:r>
              <a:r>
                <a:rPr lang="en-US" sz="3000" spc="60" dirty="0">
                  <a:solidFill>
                    <a:srgbClr val="202020"/>
                  </a:solidFill>
                  <a:latin typeface="Montserrat Extra-Light"/>
                </a:rPr>
                <a:t> </a:t>
              </a:r>
              <a:r>
                <a:rPr lang="en-US" sz="3000" spc="60" dirty="0" err="1">
                  <a:solidFill>
                    <a:srgbClr val="202020"/>
                  </a:solidFill>
                  <a:latin typeface="Montserrat Extra-Light"/>
                </a:rPr>
                <a:t>mềm</a:t>
              </a:r>
              <a:r>
                <a:rPr lang="en-US" sz="3000" spc="60" dirty="0">
                  <a:solidFill>
                    <a:srgbClr val="202020"/>
                  </a:solidFill>
                  <a:latin typeface="Montserrat Extra-Light"/>
                </a:rPr>
                <a:t> ta </a:t>
              </a:r>
              <a:r>
                <a:rPr lang="en-US" sz="3000" spc="60" dirty="0" err="1">
                  <a:solidFill>
                    <a:srgbClr val="202020"/>
                  </a:solidFill>
                  <a:latin typeface="Montserrat Extra-Light"/>
                </a:rPr>
                <a:t>phải</a:t>
              </a:r>
              <a:r>
                <a:rPr lang="en-US" sz="3000" spc="60" dirty="0">
                  <a:solidFill>
                    <a:srgbClr val="202020"/>
                  </a:solidFill>
                  <a:latin typeface="Montserrat Extra-Light"/>
                </a:rPr>
                <a:t> </a:t>
              </a:r>
              <a:r>
                <a:rPr lang="en-US" sz="3000" spc="60" dirty="0" err="1">
                  <a:solidFill>
                    <a:srgbClr val="202020"/>
                  </a:solidFill>
                  <a:latin typeface="Montserrat Extra-Light"/>
                </a:rPr>
                <a:t>đạt</a:t>
              </a:r>
              <a:r>
                <a:rPr lang="en-US" sz="3000" spc="60" dirty="0">
                  <a:solidFill>
                    <a:srgbClr val="202020"/>
                  </a:solidFill>
                  <a:latin typeface="Montserrat Extra-Light"/>
                </a:rPr>
                <a:t> </a:t>
              </a:r>
              <a:r>
                <a:rPr lang="en-US" sz="3000" spc="60" dirty="0" err="1">
                  <a:solidFill>
                    <a:srgbClr val="202020"/>
                  </a:solidFill>
                  <a:latin typeface="Montserrat Extra-Light"/>
                </a:rPr>
                <a:t>được</a:t>
              </a:r>
              <a:r>
                <a:rPr lang="en-US" sz="3000" spc="60" dirty="0">
                  <a:solidFill>
                    <a:srgbClr val="202020"/>
                  </a:solidFill>
                  <a:latin typeface="Montserrat Extra-Light"/>
                </a:rPr>
                <a:t>. </a:t>
              </a:r>
              <a:r>
                <a:rPr lang="en-US" sz="3000" spc="60" dirty="0" err="1">
                  <a:solidFill>
                    <a:srgbClr val="202020"/>
                  </a:solidFill>
                  <a:latin typeface="Montserrat Extra-Light"/>
                </a:rPr>
                <a:t>Từ</a:t>
              </a:r>
              <a:r>
                <a:rPr lang="en-US" sz="3000" spc="60" dirty="0">
                  <a:solidFill>
                    <a:srgbClr val="202020"/>
                  </a:solidFill>
                  <a:latin typeface="Montserrat Extra-Light"/>
                </a:rPr>
                <a:t> </a:t>
              </a:r>
              <a:r>
                <a:rPr lang="en-US" sz="3000" spc="60" dirty="0" err="1">
                  <a:solidFill>
                    <a:srgbClr val="202020"/>
                  </a:solidFill>
                  <a:latin typeface="Montserrat Extra-Light"/>
                </a:rPr>
                <a:t>đó</a:t>
              </a:r>
              <a:r>
                <a:rPr lang="en-US" sz="3000" spc="60" dirty="0">
                  <a:solidFill>
                    <a:srgbClr val="202020"/>
                  </a:solidFill>
                  <a:latin typeface="Montserrat Extra-Light"/>
                </a:rPr>
                <a:t>, ta </a:t>
              </a:r>
              <a:r>
                <a:rPr lang="en-US" sz="3000" spc="60" dirty="0" err="1">
                  <a:solidFill>
                    <a:srgbClr val="202020"/>
                  </a:solidFill>
                  <a:latin typeface="Montserrat Extra-Light"/>
                </a:rPr>
                <a:t>cần</a:t>
              </a:r>
              <a:r>
                <a:rPr lang="en-US" sz="3000" spc="60" dirty="0">
                  <a:solidFill>
                    <a:srgbClr val="202020"/>
                  </a:solidFill>
                  <a:latin typeface="Montserrat Extra-Light"/>
                </a:rPr>
                <a:t> </a:t>
              </a:r>
              <a:r>
                <a:rPr lang="en-US" sz="3000" spc="60" dirty="0" err="1">
                  <a:solidFill>
                    <a:srgbClr val="202020"/>
                  </a:solidFill>
                  <a:latin typeface="Montserrat Extra-Light"/>
                </a:rPr>
                <a:t>phân</a:t>
              </a:r>
              <a:r>
                <a:rPr lang="en-US" sz="3000" spc="60" dirty="0">
                  <a:solidFill>
                    <a:srgbClr val="202020"/>
                  </a:solidFill>
                  <a:latin typeface="Montserrat Extra-Light"/>
                </a:rPr>
                <a:t> </a:t>
              </a:r>
              <a:r>
                <a:rPr lang="en-US" sz="3000" spc="60" dirty="0" err="1">
                  <a:solidFill>
                    <a:srgbClr val="202020"/>
                  </a:solidFill>
                  <a:latin typeface="Montserrat Extra-Light"/>
                </a:rPr>
                <a:t>tích</a:t>
              </a:r>
              <a:r>
                <a:rPr lang="en-US" sz="3000" spc="60" dirty="0">
                  <a:solidFill>
                    <a:srgbClr val="202020"/>
                  </a:solidFill>
                  <a:latin typeface="Montserrat Extra-Light"/>
                </a:rPr>
                <a:t> </a:t>
              </a:r>
              <a:r>
                <a:rPr lang="en-US" sz="3000" spc="60" dirty="0" err="1">
                  <a:solidFill>
                    <a:srgbClr val="202020"/>
                  </a:solidFill>
                  <a:latin typeface="Montserrat Extra-Light"/>
                </a:rPr>
                <a:t>những</a:t>
              </a:r>
              <a:r>
                <a:rPr lang="en-US" sz="3000" spc="60" dirty="0">
                  <a:solidFill>
                    <a:srgbClr val="202020"/>
                  </a:solidFill>
                  <a:latin typeface="Montserrat Extra-Light"/>
                </a:rPr>
                <a:t> </a:t>
              </a:r>
              <a:r>
                <a:rPr lang="en-US" sz="3000" spc="60" dirty="0" err="1">
                  <a:solidFill>
                    <a:srgbClr val="202020"/>
                  </a:solidFill>
                  <a:latin typeface="Montserrat Extra-Light"/>
                </a:rPr>
                <a:t>thông</a:t>
              </a:r>
              <a:r>
                <a:rPr lang="en-US" sz="3000" spc="60" dirty="0">
                  <a:solidFill>
                    <a:srgbClr val="202020"/>
                  </a:solidFill>
                  <a:latin typeface="Montserrat Extra-Light"/>
                </a:rPr>
                <a:t> tin </a:t>
              </a:r>
              <a:r>
                <a:rPr lang="en-US" sz="3000" spc="60" dirty="0" err="1">
                  <a:solidFill>
                    <a:srgbClr val="202020"/>
                  </a:solidFill>
                  <a:latin typeface="Montserrat Extra-Light"/>
                </a:rPr>
                <a:t>đã</a:t>
              </a:r>
              <a:r>
                <a:rPr lang="en-US" sz="3000" spc="60" dirty="0">
                  <a:solidFill>
                    <a:srgbClr val="202020"/>
                  </a:solidFill>
                  <a:latin typeface="Montserrat Extra-Light"/>
                </a:rPr>
                <a:t> </a:t>
              </a:r>
              <a:r>
                <a:rPr lang="en-US" sz="3000" spc="60" dirty="0" err="1">
                  <a:solidFill>
                    <a:srgbClr val="202020"/>
                  </a:solidFill>
                  <a:latin typeface="Montserrat Extra-Light"/>
                </a:rPr>
                <a:t>khảo</a:t>
              </a:r>
              <a:r>
                <a:rPr lang="en-US" sz="3000" spc="60" dirty="0">
                  <a:solidFill>
                    <a:srgbClr val="202020"/>
                  </a:solidFill>
                  <a:latin typeface="Montserrat Extra-Light"/>
                </a:rPr>
                <a:t> </a:t>
              </a:r>
              <a:r>
                <a:rPr lang="en-US" sz="3000" spc="60" dirty="0" err="1">
                  <a:solidFill>
                    <a:srgbClr val="202020"/>
                  </a:solidFill>
                  <a:latin typeface="Montserrat Extra-Light"/>
                </a:rPr>
                <a:t>sát</a:t>
              </a:r>
              <a:r>
                <a:rPr lang="en-US" sz="3000" spc="60" dirty="0">
                  <a:solidFill>
                    <a:srgbClr val="202020"/>
                  </a:solidFill>
                  <a:latin typeface="Montserrat Extra-Light"/>
                </a:rPr>
                <a:t> </a:t>
              </a:r>
              <a:r>
                <a:rPr lang="en-US" sz="3000" spc="60" dirty="0" err="1">
                  <a:solidFill>
                    <a:srgbClr val="202020"/>
                  </a:solidFill>
                  <a:latin typeface="Montserrat Extra-Light"/>
                </a:rPr>
                <a:t>và</a:t>
              </a:r>
              <a:r>
                <a:rPr lang="en-US" sz="3000" spc="60" dirty="0">
                  <a:solidFill>
                    <a:srgbClr val="202020"/>
                  </a:solidFill>
                  <a:latin typeface="Montserrat Extra-Light"/>
                </a:rPr>
                <a:t> </a:t>
              </a:r>
              <a:r>
                <a:rPr lang="en-US" sz="3000" spc="60" dirty="0" err="1">
                  <a:solidFill>
                    <a:srgbClr val="202020"/>
                  </a:solidFill>
                  <a:latin typeface="Montserrat Extra-Light"/>
                </a:rPr>
                <a:t>cụ</a:t>
              </a:r>
              <a:r>
                <a:rPr lang="en-US" sz="3000" spc="60" dirty="0">
                  <a:solidFill>
                    <a:srgbClr val="202020"/>
                  </a:solidFill>
                  <a:latin typeface="Montserrat Extra-Light"/>
                </a:rPr>
                <a:t> </a:t>
              </a:r>
              <a:r>
                <a:rPr lang="en-US" sz="3000" spc="60" dirty="0" err="1">
                  <a:solidFill>
                    <a:srgbClr val="202020"/>
                  </a:solidFill>
                  <a:latin typeface="Montserrat Extra-Light"/>
                </a:rPr>
                <a:t>thể</a:t>
              </a:r>
              <a:r>
                <a:rPr lang="en-US" sz="3000" spc="60" dirty="0">
                  <a:solidFill>
                    <a:srgbClr val="202020"/>
                  </a:solidFill>
                  <a:latin typeface="Montserrat Extra-Light"/>
                </a:rPr>
                <a:t> </a:t>
              </a:r>
              <a:r>
                <a:rPr lang="en-US" sz="3000" spc="60" dirty="0" err="1">
                  <a:solidFill>
                    <a:srgbClr val="202020"/>
                  </a:solidFill>
                  <a:latin typeface="Montserrat Extra-Light"/>
                </a:rPr>
                <a:t>hóa</a:t>
              </a:r>
              <a:r>
                <a:rPr lang="en-US" sz="3000" spc="60" dirty="0">
                  <a:solidFill>
                    <a:srgbClr val="202020"/>
                  </a:solidFill>
                  <a:latin typeface="Montserrat Extra-Light"/>
                </a:rPr>
                <a:t> </a:t>
              </a:r>
              <a:r>
                <a:rPr lang="en-US" sz="3000" spc="60" dirty="0" err="1">
                  <a:solidFill>
                    <a:srgbClr val="202020"/>
                  </a:solidFill>
                  <a:latin typeface="Montserrat Extra-Light"/>
                </a:rPr>
                <a:t>chúng</a:t>
              </a:r>
              <a:r>
                <a:rPr lang="en-US" sz="3000" spc="60" dirty="0">
                  <a:solidFill>
                    <a:srgbClr val="202020"/>
                  </a:solidFill>
                  <a:latin typeface="Montserrat Extra-Light"/>
                </a:rPr>
                <a:t> </a:t>
              </a:r>
              <a:r>
                <a:rPr lang="en-US" sz="3000" spc="60" dirty="0" err="1">
                  <a:solidFill>
                    <a:srgbClr val="202020"/>
                  </a:solidFill>
                  <a:latin typeface="Montserrat Extra-Light"/>
                </a:rPr>
                <a:t>bằng</a:t>
              </a:r>
              <a:r>
                <a:rPr lang="en-US" sz="3000" spc="60" dirty="0">
                  <a:solidFill>
                    <a:srgbClr val="202020"/>
                  </a:solidFill>
                  <a:latin typeface="Montserrat Extra-Light"/>
                </a:rPr>
                <a:t> </a:t>
              </a:r>
              <a:r>
                <a:rPr lang="en-US" sz="3000" spc="60" dirty="0" err="1">
                  <a:solidFill>
                    <a:srgbClr val="202020"/>
                  </a:solidFill>
                  <a:latin typeface="Montserrat Extra-Light"/>
                </a:rPr>
                <a:t>các</a:t>
              </a:r>
              <a:r>
                <a:rPr lang="en-US" sz="3000" spc="60" dirty="0">
                  <a:solidFill>
                    <a:srgbClr val="202020"/>
                  </a:solidFill>
                  <a:latin typeface="Montserrat Extra-Light"/>
                </a:rPr>
                <a:t> </a:t>
              </a:r>
              <a:r>
                <a:rPr lang="en-US" sz="3000" spc="60" dirty="0" err="1">
                  <a:solidFill>
                    <a:srgbClr val="202020"/>
                  </a:solidFill>
                  <a:latin typeface="Montserrat Extra-Light"/>
                </a:rPr>
                <a:t>mô</a:t>
              </a:r>
              <a:r>
                <a:rPr lang="en-US" sz="3000" spc="60" dirty="0">
                  <a:solidFill>
                    <a:srgbClr val="202020"/>
                  </a:solidFill>
                  <a:latin typeface="Montserrat Extra-Light"/>
                </a:rPr>
                <a:t> </a:t>
              </a:r>
              <a:r>
                <a:rPr lang="en-US" sz="3000" spc="60" dirty="0" err="1">
                  <a:solidFill>
                    <a:srgbClr val="202020"/>
                  </a:solidFill>
                  <a:latin typeface="Montserrat Extra-Light"/>
                </a:rPr>
                <a:t>hình</a:t>
              </a:r>
              <a:r>
                <a:rPr lang="en-US" sz="3000" spc="60" dirty="0">
                  <a:solidFill>
                    <a:srgbClr val="202020"/>
                  </a:solidFill>
                  <a:latin typeface="Montserrat Extra-Light"/>
                </a:rPr>
                <a:t> </a:t>
              </a:r>
              <a:r>
                <a:rPr lang="en-US" sz="3000" spc="60" dirty="0" err="1">
                  <a:solidFill>
                    <a:srgbClr val="202020"/>
                  </a:solidFill>
                  <a:latin typeface="Montserrat Extra-Light"/>
                </a:rPr>
                <a:t>nghiệp</a:t>
              </a:r>
              <a:r>
                <a:rPr lang="en-US" sz="3000" spc="60" dirty="0">
                  <a:solidFill>
                    <a:srgbClr val="202020"/>
                  </a:solidFill>
                  <a:latin typeface="Montserrat Extra-Light"/>
                </a:rPr>
                <a:t> </a:t>
              </a:r>
              <a:r>
                <a:rPr lang="en-US" sz="3000" spc="60" dirty="0" err="1">
                  <a:solidFill>
                    <a:srgbClr val="202020"/>
                  </a:solidFill>
                  <a:latin typeface="Montserrat Extra-Light"/>
                </a:rPr>
                <a:t>vụ</a:t>
              </a:r>
              <a:r>
                <a:rPr lang="en-US" sz="3000" spc="60" dirty="0">
                  <a:solidFill>
                    <a:srgbClr val="202020"/>
                  </a:solidFill>
                  <a:latin typeface="Montserrat Extra-Light"/>
                </a:rPr>
                <a:t>.</a:t>
              </a:r>
              <a:endParaRPr lang="vi-VN" dirty="0"/>
            </a:p>
            <a:p>
              <a:pPr algn="just">
                <a:lnSpc>
                  <a:spcPts val="4200"/>
                </a:lnSpc>
              </a:pPr>
              <a:endParaRPr lang="en-US" sz="3000" spc="60" dirty="0">
                <a:solidFill>
                  <a:srgbClr val="202020"/>
                </a:solidFill>
                <a:latin typeface="Montserrat Extra-Light"/>
              </a:endParaRPr>
            </a:p>
          </p:txBody>
        </p:sp>
      </p:gr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894" y="6820075"/>
            <a:ext cx="3276045" cy="3276045"/>
          </a:xfrm>
          <a:prstGeom prst="rect">
            <a:avLst/>
          </a:prstGeom>
        </p:spPr>
      </p:pic>
      <p:sp>
        <p:nvSpPr>
          <p:cNvPr id="9" name="AutoShape 9"/>
          <p:cNvSpPr/>
          <p:nvPr/>
        </p:nvSpPr>
        <p:spPr>
          <a:xfrm>
            <a:off x="17630775" y="2490788"/>
            <a:ext cx="38100" cy="8229600"/>
          </a:xfrm>
          <a:prstGeom prst="rect">
            <a:avLst/>
          </a:prstGeom>
          <a:solidFill>
            <a:srgbClr val="202020"/>
          </a:solidFill>
        </p:spPr>
      </p:sp>
      <p:grpSp>
        <p:nvGrpSpPr>
          <p:cNvPr id="10" name="Group 10"/>
          <p:cNvGrpSpPr/>
          <p:nvPr/>
        </p:nvGrpSpPr>
        <p:grpSpPr>
          <a:xfrm rot="5400000">
            <a:off x="16410063" y="-526169"/>
            <a:ext cx="2517623" cy="2681003"/>
            <a:chOff x="0" y="0"/>
            <a:chExt cx="3356831" cy="3574671"/>
          </a:xfrm>
        </p:grpSpPr>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3356831" cy="1020729"/>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271591"/>
              <a:ext cx="3356831" cy="1020729"/>
            </a:xfrm>
            <a:prstGeom prst="rect">
              <a:avLst/>
            </a:prstGeom>
          </p:spPr>
        </p:pic>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2553942"/>
              <a:ext cx="3356831" cy="1020729"/>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774527" y="7478556"/>
            <a:ext cx="3456144" cy="3456144"/>
          </a:xfrm>
          <a:prstGeom prst="rect">
            <a:avLst/>
          </a:prstGeom>
        </p:spPr>
      </p:pic>
      <p:sp>
        <p:nvSpPr>
          <p:cNvPr id="3" name="AutoShape 3"/>
          <p:cNvSpPr/>
          <p:nvPr/>
        </p:nvSpPr>
        <p:spPr>
          <a:xfrm>
            <a:off x="581025" y="-419100"/>
            <a:ext cx="38100" cy="11353800"/>
          </a:xfrm>
          <a:prstGeom prst="rect">
            <a:avLst/>
          </a:prstGeom>
          <a:solidFill>
            <a:srgbClr val="F4F4F4"/>
          </a:solidFill>
        </p:spPr>
      </p:sp>
      <p:sp>
        <p:nvSpPr>
          <p:cNvPr id="4" name="AutoShape 4"/>
          <p:cNvSpPr/>
          <p:nvPr/>
        </p:nvSpPr>
        <p:spPr>
          <a:xfrm>
            <a:off x="-304800" y="-990600"/>
            <a:ext cx="1676400" cy="3543300"/>
          </a:xfrm>
          <a:prstGeom prst="rect">
            <a:avLst/>
          </a:prstGeom>
          <a:solidFill>
            <a:schemeClr val="tx2"/>
          </a:solidFill>
        </p:spPr>
      </p:sp>
      <p:sp>
        <p:nvSpPr>
          <p:cNvPr id="5" name="TextBox 5"/>
          <p:cNvSpPr txBox="1"/>
          <p:nvPr/>
        </p:nvSpPr>
        <p:spPr>
          <a:xfrm rot="5400000">
            <a:off x="13878833" y="3957328"/>
            <a:ext cx="6242775" cy="518160"/>
          </a:xfrm>
          <a:prstGeom prst="rect">
            <a:avLst/>
          </a:prstGeom>
        </p:spPr>
        <p:txBody>
          <a:bodyPr lIns="0" tIns="0" rIns="0" bIns="0" rtlCol="0" anchor="t">
            <a:spAutoFit/>
          </a:bodyPr>
          <a:lstStyle/>
          <a:p>
            <a:pPr>
              <a:lnSpc>
                <a:spcPts val="4079"/>
              </a:lnSpc>
            </a:pPr>
            <a:r>
              <a:rPr lang="en-US" sz="3400" spc="136">
                <a:solidFill>
                  <a:srgbClr val="F4F4F4"/>
                </a:solidFill>
                <a:latin typeface="Montserrat Bold"/>
              </a:rPr>
              <a:t>Kế hoạch</a:t>
            </a:r>
          </a:p>
        </p:txBody>
      </p:sp>
      <p:grpSp>
        <p:nvGrpSpPr>
          <p:cNvPr id="6" name="Group 6"/>
          <p:cNvGrpSpPr/>
          <p:nvPr/>
        </p:nvGrpSpPr>
        <p:grpSpPr>
          <a:xfrm>
            <a:off x="1633555" y="6261523"/>
            <a:ext cx="11253492" cy="2463377"/>
            <a:chOff x="0" y="0"/>
            <a:chExt cx="15004656" cy="3284502"/>
          </a:xfrm>
        </p:grpSpPr>
        <p:sp>
          <p:nvSpPr>
            <p:cNvPr id="7" name="TextBox 7"/>
            <p:cNvSpPr txBox="1"/>
            <p:nvPr/>
          </p:nvSpPr>
          <p:spPr>
            <a:xfrm>
              <a:off x="0" y="2623397"/>
              <a:ext cx="15004656" cy="661106"/>
            </a:xfrm>
            <a:prstGeom prst="rect">
              <a:avLst/>
            </a:prstGeom>
          </p:spPr>
          <p:txBody>
            <a:bodyPr lIns="0" tIns="0" rIns="0" bIns="0" rtlCol="0" anchor="t">
              <a:spAutoFit/>
            </a:bodyPr>
            <a:lstStyle/>
            <a:p>
              <a:pPr>
                <a:lnSpc>
                  <a:spcPts val="4200"/>
                </a:lnSpc>
              </a:pPr>
              <a:r>
                <a:rPr lang="en-US" sz="3000" spc="300">
                  <a:solidFill>
                    <a:srgbClr val="F4F4F4"/>
                  </a:solidFill>
                  <a:latin typeface="Montserrat"/>
                </a:rPr>
                <a:t>NHỮNG THỨ CHÚNG TÔI THIẾT KẾ</a:t>
              </a:r>
            </a:p>
          </p:txBody>
        </p:sp>
        <p:sp>
          <p:nvSpPr>
            <p:cNvPr id="8" name="TextBox 8"/>
            <p:cNvSpPr txBox="1"/>
            <p:nvPr/>
          </p:nvSpPr>
          <p:spPr>
            <a:xfrm>
              <a:off x="0" y="81280"/>
              <a:ext cx="15004656" cy="1540933"/>
            </a:xfrm>
            <a:prstGeom prst="rect">
              <a:avLst/>
            </a:prstGeom>
          </p:spPr>
          <p:txBody>
            <a:bodyPr lIns="0" tIns="0" rIns="0" bIns="0" rtlCol="0" anchor="t">
              <a:spAutoFit/>
            </a:bodyPr>
            <a:lstStyle/>
            <a:p>
              <a:pPr>
                <a:lnSpc>
                  <a:spcPts val="8800"/>
                </a:lnSpc>
              </a:pPr>
              <a:r>
                <a:rPr lang="en-US" sz="8000" spc="72">
                  <a:solidFill>
                    <a:srgbClr val="F4F4F4"/>
                  </a:solidFill>
                  <a:latin typeface="Montserrat Extra-Bold Bold"/>
                </a:rPr>
                <a:t>Phân Tích Hệ Thống</a:t>
              </a:r>
            </a:p>
          </p:txBody>
        </p:sp>
      </p:grpSp>
      <p:grpSp>
        <p:nvGrpSpPr>
          <p:cNvPr id="9" name="Group 9"/>
          <p:cNvGrpSpPr/>
          <p:nvPr/>
        </p:nvGrpSpPr>
        <p:grpSpPr>
          <a:xfrm rot="5400000">
            <a:off x="446050" y="589636"/>
            <a:ext cx="1165300" cy="1240921"/>
            <a:chOff x="0" y="0"/>
            <a:chExt cx="1553733" cy="1654562"/>
          </a:xfrm>
        </p:grpSpPr>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1553733" cy="472452"/>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588565"/>
              <a:ext cx="1553733" cy="472452"/>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182110"/>
              <a:ext cx="1553733" cy="47245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rot="5400000">
            <a:off x="13860251" y="3136585"/>
            <a:ext cx="5769397" cy="1553630"/>
          </a:xfrm>
          <a:prstGeom prst="rect">
            <a:avLst/>
          </a:prstGeom>
        </p:spPr>
        <p:txBody>
          <a:bodyPr lIns="0" tIns="0" rIns="0" bIns="0" rtlCol="0" anchor="t">
            <a:spAutoFit/>
          </a:bodyPr>
          <a:lstStyle/>
          <a:p>
            <a:pPr>
              <a:lnSpc>
                <a:spcPts val="4079"/>
              </a:lnSpc>
            </a:pPr>
            <a:r>
              <a:rPr lang="en-US" sz="3400" spc="136" dirty="0" err="1">
                <a:solidFill>
                  <a:srgbClr val="202020"/>
                </a:solidFill>
                <a:latin typeface="Montserrat Bold"/>
              </a:rPr>
              <a:t>Phân</a:t>
            </a:r>
            <a:r>
              <a:rPr lang="en-US" sz="3400" spc="136" dirty="0">
                <a:solidFill>
                  <a:srgbClr val="202020"/>
                </a:solidFill>
                <a:latin typeface="Montserrat Bold"/>
              </a:rPr>
              <a:t> </a:t>
            </a:r>
            <a:r>
              <a:rPr lang="en-US" sz="3400" spc="136" dirty="0" err="1">
                <a:solidFill>
                  <a:srgbClr val="202020"/>
                </a:solidFill>
                <a:latin typeface="Montserrat Bold"/>
              </a:rPr>
              <a:t>Tích</a:t>
            </a:r>
            <a:r>
              <a:rPr lang="en-US" sz="3400" spc="136" dirty="0">
                <a:solidFill>
                  <a:srgbClr val="202020"/>
                </a:solidFill>
                <a:latin typeface="Montserrat Bold"/>
              </a:rPr>
              <a:t> </a:t>
            </a:r>
            <a:r>
              <a:rPr lang="en-US" sz="3400" spc="136" dirty="0" err="1">
                <a:solidFill>
                  <a:srgbClr val="202020"/>
                </a:solidFill>
                <a:latin typeface="Montserrat Bold"/>
              </a:rPr>
              <a:t>Hệ</a:t>
            </a:r>
            <a:r>
              <a:rPr lang="en-US" sz="3400" spc="136" dirty="0">
                <a:solidFill>
                  <a:srgbClr val="202020"/>
                </a:solidFill>
                <a:latin typeface="Montserrat Bold"/>
              </a:rPr>
              <a:t> </a:t>
            </a:r>
            <a:r>
              <a:rPr lang="en-US" sz="3400" spc="136" dirty="0" err="1">
                <a:solidFill>
                  <a:srgbClr val="202020"/>
                </a:solidFill>
                <a:latin typeface="Montserrat Bold"/>
              </a:rPr>
              <a:t>Thống</a:t>
            </a:r>
            <a:endParaRPr lang="en-US" sz="3400" spc="136" dirty="0">
              <a:solidFill>
                <a:srgbClr val="202020"/>
              </a:solidFill>
              <a:latin typeface="Montserrat Bold"/>
            </a:endParaRPr>
          </a:p>
          <a:p>
            <a:pPr>
              <a:lnSpc>
                <a:spcPts val="4079"/>
              </a:lnSpc>
            </a:pPr>
            <a:r>
              <a:rPr lang="en-US" sz="3399" spc="135" dirty="0" err="1">
                <a:solidFill>
                  <a:srgbClr val="202020"/>
                </a:solidFill>
                <a:latin typeface="Montserrat Bold"/>
              </a:rPr>
              <a:t>Quản</a:t>
            </a:r>
            <a:r>
              <a:rPr lang="en-US" sz="3399" spc="135" dirty="0">
                <a:solidFill>
                  <a:srgbClr val="202020"/>
                </a:solidFill>
                <a:latin typeface="Montserrat Bold"/>
              </a:rPr>
              <a:t> </a:t>
            </a:r>
            <a:r>
              <a:rPr lang="en-US" sz="3399" spc="135" dirty="0" err="1">
                <a:solidFill>
                  <a:srgbClr val="202020"/>
                </a:solidFill>
                <a:latin typeface="Montserrat Bold"/>
              </a:rPr>
              <a:t>lý</a:t>
            </a:r>
            <a:r>
              <a:rPr lang="en-US" sz="3399" spc="135" dirty="0">
                <a:solidFill>
                  <a:srgbClr val="202020"/>
                </a:solidFill>
                <a:latin typeface="Montserrat Bold"/>
              </a:rPr>
              <a:t> </a:t>
            </a:r>
            <a:r>
              <a:rPr lang="en-US" sz="3399" spc="135" dirty="0" err="1">
                <a:solidFill>
                  <a:srgbClr val="202020"/>
                </a:solidFill>
                <a:latin typeface="Montserrat Bold"/>
              </a:rPr>
              <a:t>cửa</a:t>
            </a:r>
            <a:r>
              <a:rPr lang="en-US" sz="3399" spc="135" dirty="0">
                <a:solidFill>
                  <a:srgbClr val="202020"/>
                </a:solidFill>
                <a:latin typeface="Montserrat Bold"/>
              </a:rPr>
              <a:t> </a:t>
            </a:r>
            <a:r>
              <a:rPr lang="en-US" sz="3399" spc="135" dirty="0" err="1">
                <a:solidFill>
                  <a:srgbClr val="202020"/>
                </a:solidFill>
                <a:latin typeface="Montserrat Bold"/>
              </a:rPr>
              <a:t>hàng</a:t>
            </a:r>
            <a:r>
              <a:rPr lang="en-US" sz="3399" spc="135" dirty="0">
                <a:solidFill>
                  <a:srgbClr val="202020"/>
                </a:solidFill>
                <a:latin typeface="Montserrat Bold"/>
              </a:rPr>
              <a:t> </a:t>
            </a:r>
            <a:r>
              <a:rPr lang="en-US" sz="3399" spc="135" dirty="0" err="1">
                <a:solidFill>
                  <a:srgbClr val="202020"/>
                </a:solidFill>
                <a:latin typeface="Montserrat Bold"/>
              </a:rPr>
              <a:t>tiện</a:t>
            </a:r>
            <a:r>
              <a:rPr lang="en-US" sz="3399" spc="135" dirty="0">
                <a:solidFill>
                  <a:srgbClr val="202020"/>
                </a:solidFill>
                <a:latin typeface="Montserrat Bold"/>
              </a:rPr>
              <a:t> </a:t>
            </a:r>
            <a:r>
              <a:rPr lang="en-US" sz="3399" spc="135" dirty="0" err="1">
                <a:solidFill>
                  <a:srgbClr val="202020"/>
                </a:solidFill>
                <a:latin typeface="Montserrat Bold"/>
              </a:rPr>
              <a:t>lợi</a:t>
            </a:r>
            <a:endParaRPr lang="en-US" sz="3399" spc="135" dirty="0">
              <a:solidFill>
                <a:srgbClr val="202020"/>
              </a:solidFill>
              <a:latin typeface="Montserrat Bold"/>
            </a:endParaRPr>
          </a:p>
        </p:txBody>
      </p:sp>
      <p:sp>
        <p:nvSpPr>
          <p:cNvPr id="3" name="TextBox 3"/>
          <p:cNvSpPr txBox="1"/>
          <p:nvPr/>
        </p:nvSpPr>
        <p:spPr>
          <a:xfrm>
            <a:off x="1028700" y="6111875"/>
            <a:ext cx="6040832" cy="3192092"/>
          </a:xfrm>
          <a:prstGeom prst="rect">
            <a:avLst/>
          </a:prstGeom>
        </p:spPr>
        <p:txBody>
          <a:bodyPr lIns="0" tIns="0" rIns="0" bIns="0" rtlCol="0" anchor="t">
            <a:spAutoFit/>
          </a:bodyPr>
          <a:lstStyle/>
          <a:p>
            <a:pPr algn="just">
              <a:lnSpc>
                <a:spcPts val="4199"/>
              </a:lnSpc>
            </a:pPr>
            <a:r>
              <a:rPr lang="en-US" sz="3000" spc="60" dirty="0">
                <a:solidFill>
                  <a:srgbClr val="202020"/>
                </a:solidFill>
                <a:latin typeface="Montaser Arabic thin Bold"/>
              </a:rPr>
              <a:t>	</a:t>
            </a:r>
            <a:r>
              <a:rPr lang="en-US" sz="3000" spc="60" dirty="0" err="1">
                <a:solidFill>
                  <a:srgbClr val="202020"/>
                </a:solidFill>
                <a:latin typeface="Montaser Arabic thin Bold"/>
              </a:rPr>
              <a:t>Giai</a:t>
            </a:r>
            <a:r>
              <a:rPr lang="en-US" sz="3000" spc="60" dirty="0">
                <a:solidFill>
                  <a:srgbClr val="202020"/>
                </a:solidFill>
                <a:latin typeface="Montaser Arabic thin Bold"/>
              </a:rPr>
              <a:t> </a:t>
            </a:r>
            <a:r>
              <a:rPr lang="en-US" sz="3000" spc="60" dirty="0" err="1">
                <a:solidFill>
                  <a:srgbClr val="202020"/>
                </a:solidFill>
                <a:latin typeface="Montaser Arabic thin Bold"/>
              </a:rPr>
              <a:t>đoạn</a:t>
            </a:r>
            <a:r>
              <a:rPr lang="en-US" sz="3000" spc="60" dirty="0">
                <a:solidFill>
                  <a:srgbClr val="202020"/>
                </a:solidFill>
                <a:latin typeface="Montaser Arabic thin Bold"/>
              </a:rPr>
              <a:t> </a:t>
            </a:r>
            <a:r>
              <a:rPr lang="en-US" sz="3000" spc="60" dirty="0" err="1">
                <a:solidFill>
                  <a:srgbClr val="202020"/>
                </a:solidFill>
                <a:latin typeface="Montaser Arabic thin Bold"/>
              </a:rPr>
              <a:t>phân</a:t>
            </a:r>
            <a:r>
              <a:rPr lang="en-US" sz="3000" spc="60" dirty="0">
                <a:solidFill>
                  <a:srgbClr val="202020"/>
                </a:solidFill>
                <a:latin typeface="Montaser Arabic thin Bold"/>
              </a:rPr>
              <a:t> </a:t>
            </a:r>
            <a:r>
              <a:rPr lang="en-US" sz="3000" spc="60" dirty="0" err="1">
                <a:solidFill>
                  <a:srgbClr val="202020"/>
                </a:solidFill>
                <a:latin typeface="Montaser Arabic thin Bold"/>
              </a:rPr>
              <a:t>tích</a:t>
            </a:r>
            <a:r>
              <a:rPr lang="en-US" sz="3000" spc="60" dirty="0">
                <a:solidFill>
                  <a:srgbClr val="202020"/>
                </a:solidFill>
                <a:latin typeface="Montaser Arabic thin Bold"/>
              </a:rPr>
              <a:t> </a:t>
            </a:r>
            <a:r>
              <a:rPr lang="en-US" sz="3000" spc="60" dirty="0" err="1">
                <a:solidFill>
                  <a:srgbClr val="202020"/>
                </a:solidFill>
                <a:latin typeface="Montaser Arabic thin Bold"/>
              </a:rPr>
              <a:t>dữ</a:t>
            </a:r>
            <a:r>
              <a:rPr lang="en-US" sz="3000" spc="60" dirty="0">
                <a:solidFill>
                  <a:srgbClr val="202020"/>
                </a:solidFill>
                <a:latin typeface="Montaser Arabic thin Bold"/>
              </a:rPr>
              <a:t> </a:t>
            </a:r>
            <a:r>
              <a:rPr lang="en-US" sz="3000" spc="60" dirty="0" err="1">
                <a:solidFill>
                  <a:srgbClr val="202020"/>
                </a:solidFill>
                <a:latin typeface="Montaser Arabic thin Bold"/>
              </a:rPr>
              <a:t>liệu</a:t>
            </a:r>
            <a:r>
              <a:rPr lang="en-US" sz="3000" spc="60" dirty="0">
                <a:solidFill>
                  <a:srgbClr val="202020"/>
                </a:solidFill>
                <a:latin typeface="Montaser Arabic thin Bold"/>
              </a:rPr>
              <a:t> </a:t>
            </a:r>
            <a:r>
              <a:rPr lang="en-US" sz="3000" spc="60" dirty="0" err="1">
                <a:solidFill>
                  <a:srgbClr val="202020"/>
                </a:solidFill>
                <a:latin typeface="Montaser Arabic thin Bold"/>
              </a:rPr>
              <a:t>trong</a:t>
            </a:r>
            <a:r>
              <a:rPr lang="en-US" sz="3000" spc="60" dirty="0">
                <a:solidFill>
                  <a:srgbClr val="202020"/>
                </a:solidFill>
                <a:latin typeface="Montaser Arabic thin Bold"/>
              </a:rPr>
              <a:t> qui </a:t>
            </a:r>
            <a:r>
              <a:rPr lang="en-US" sz="3000" spc="60" dirty="0" err="1">
                <a:solidFill>
                  <a:srgbClr val="202020"/>
                </a:solidFill>
                <a:latin typeface="Montaser Arabic thin Bold"/>
              </a:rPr>
              <a:t>trình</a:t>
            </a:r>
            <a:r>
              <a:rPr lang="en-US" sz="3000" spc="60" dirty="0">
                <a:solidFill>
                  <a:srgbClr val="202020"/>
                </a:solidFill>
                <a:latin typeface="Montaser Arabic thin Bold"/>
              </a:rPr>
              <a:t> </a:t>
            </a:r>
            <a:r>
              <a:rPr lang="en-US" sz="3000" spc="60" dirty="0" err="1">
                <a:solidFill>
                  <a:srgbClr val="202020"/>
                </a:solidFill>
                <a:latin typeface="Montaser Arabic thin Bold"/>
              </a:rPr>
              <a:t>phân</a:t>
            </a:r>
            <a:r>
              <a:rPr lang="en-US" sz="3000" spc="60" dirty="0">
                <a:solidFill>
                  <a:srgbClr val="202020"/>
                </a:solidFill>
                <a:latin typeface="Montaser Arabic thin Bold"/>
              </a:rPr>
              <a:t> </a:t>
            </a:r>
            <a:r>
              <a:rPr lang="en-US" sz="3000" spc="60" dirty="0" err="1">
                <a:solidFill>
                  <a:srgbClr val="202020"/>
                </a:solidFill>
                <a:latin typeface="Montaser Arabic thin Bold"/>
              </a:rPr>
              <a:t>tích</a:t>
            </a:r>
            <a:r>
              <a:rPr lang="en-US" sz="3000" spc="60" dirty="0">
                <a:solidFill>
                  <a:srgbClr val="202020"/>
                </a:solidFill>
                <a:latin typeface="Montaser Arabic thin Bold"/>
              </a:rPr>
              <a:t> </a:t>
            </a:r>
            <a:r>
              <a:rPr lang="en-US" sz="3000" spc="60" dirty="0" err="1">
                <a:solidFill>
                  <a:srgbClr val="202020"/>
                </a:solidFill>
                <a:latin typeface="Montaser Arabic thin Bold"/>
              </a:rPr>
              <a:t>thiết</a:t>
            </a:r>
            <a:r>
              <a:rPr lang="en-US" sz="3000" spc="60" dirty="0">
                <a:solidFill>
                  <a:srgbClr val="202020"/>
                </a:solidFill>
                <a:latin typeface="Montaser Arabic thin Bold"/>
              </a:rPr>
              <a:t> </a:t>
            </a:r>
            <a:r>
              <a:rPr lang="en-US" sz="3000" spc="60" dirty="0" err="1">
                <a:solidFill>
                  <a:srgbClr val="202020"/>
                </a:solidFill>
                <a:latin typeface="Montaser Arabic thin Bold"/>
              </a:rPr>
              <a:t>kế</a:t>
            </a:r>
            <a:r>
              <a:rPr lang="en-US" sz="3000" spc="60" dirty="0">
                <a:solidFill>
                  <a:srgbClr val="202020"/>
                </a:solidFill>
                <a:latin typeface="Montaser Arabic thin Bold"/>
              </a:rPr>
              <a:t> </a:t>
            </a:r>
            <a:r>
              <a:rPr lang="en-US" sz="3000" spc="60" dirty="0" err="1">
                <a:solidFill>
                  <a:srgbClr val="202020"/>
                </a:solidFill>
                <a:latin typeface="Montaser Arabic thin Bold"/>
              </a:rPr>
              <a:t>hệ</a:t>
            </a:r>
            <a:r>
              <a:rPr lang="en-US" sz="3000" spc="60" dirty="0">
                <a:solidFill>
                  <a:srgbClr val="202020"/>
                </a:solidFill>
                <a:latin typeface="Montaser Arabic thin Bold"/>
              </a:rPr>
              <a:t> </a:t>
            </a:r>
            <a:r>
              <a:rPr lang="en-US" sz="3000" spc="60" dirty="0" err="1">
                <a:solidFill>
                  <a:srgbClr val="202020"/>
                </a:solidFill>
                <a:latin typeface="Montaser Arabic thin Bold"/>
              </a:rPr>
              <a:t>thống</a:t>
            </a:r>
            <a:r>
              <a:rPr lang="en-US" sz="3000" spc="60" dirty="0">
                <a:solidFill>
                  <a:srgbClr val="202020"/>
                </a:solidFill>
                <a:latin typeface="Montaser Arabic thin Bold"/>
              </a:rPr>
              <a:t> </a:t>
            </a:r>
            <a:r>
              <a:rPr lang="en-US" sz="3000" spc="60" dirty="0" err="1">
                <a:solidFill>
                  <a:srgbClr val="202020"/>
                </a:solidFill>
                <a:latin typeface="Montaser Arabic thin Bold"/>
              </a:rPr>
              <a:t>thông</a:t>
            </a:r>
            <a:r>
              <a:rPr lang="en-US" sz="3000" spc="60" dirty="0">
                <a:solidFill>
                  <a:srgbClr val="202020"/>
                </a:solidFill>
                <a:latin typeface="Montaser Arabic thin Bold"/>
              </a:rPr>
              <a:t> tin </a:t>
            </a:r>
            <a:r>
              <a:rPr lang="en-US" sz="3000" spc="60" dirty="0" err="1">
                <a:solidFill>
                  <a:srgbClr val="202020"/>
                </a:solidFill>
                <a:latin typeface="Montaser Arabic thin Bold"/>
              </a:rPr>
              <a:t>là</a:t>
            </a:r>
            <a:r>
              <a:rPr lang="en-US" sz="3000" spc="60" dirty="0">
                <a:solidFill>
                  <a:srgbClr val="202020"/>
                </a:solidFill>
                <a:latin typeface="Montaser Arabic thin Bold"/>
              </a:rPr>
              <a:t> </a:t>
            </a:r>
            <a:r>
              <a:rPr lang="en-US" sz="3000" spc="60" dirty="0" err="1">
                <a:solidFill>
                  <a:srgbClr val="202020"/>
                </a:solidFill>
                <a:latin typeface="Montaser Arabic thin Bold"/>
              </a:rPr>
              <a:t>một</a:t>
            </a:r>
            <a:r>
              <a:rPr lang="en-US" sz="3000" spc="60" dirty="0">
                <a:solidFill>
                  <a:srgbClr val="202020"/>
                </a:solidFill>
                <a:latin typeface="Montaser Arabic thin Bold"/>
              </a:rPr>
              <a:t> </a:t>
            </a:r>
            <a:r>
              <a:rPr lang="en-US" sz="3000" spc="60" dirty="0" err="1">
                <a:solidFill>
                  <a:srgbClr val="202020"/>
                </a:solidFill>
                <a:latin typeface="Montaser Arabic thin Bold"/>
              </a:rPr>
              <a:t>giai</a:t>
            </a:r>
            <a:r>
              <a:rPr lang="en-US" sz="3000" spc="60" dirty="0">
                <a:solidFill>
                  <a:srgbClr val="202020"/>
                </a:solidFill>
                <a:latin typeface="Montaser Arabic thin Bold"/>
              </a:rPr>
              <a:t> </a:t>
            </a:r>
            <a:r>
              <a:rPr lang="en-US" sz="3000" spc="60" dirty="0" err="1">
                <a:solidFill>
                  <a:srgbClr val="202020"/>
                </a:solidFill>
                <a:latin typeface="Montaser Arabic thin Bold"/>
              </a:rPr>
              <a:t>đoạn</a:t>
            </a:r>
            <a:r>
              <a:rPr lang="en-US" sz="3000" spc="60" dirty="0">
                <a:solidFill>
                  <a:srgbClr val="202020"/>
                </a:solidFill>
                <a:latin typeface="Montaser Arabic thin Bold"/>
              </a:rPr>
              <a:t> </a:t>
            </a:r>
            <a:r>
              <a:rPr lang="en-US" sz="3000" spc="60" dirty="0" err="1">
                <a:solidFill>
                  <a:srgbClr val="202020"/>
                </a:solidFill>
                <a:latin typeface="Montaser Arabic thin Bold"/>
              </a:rPr>
              <a:t>rất</a:t>
            </a:r>
            <a:r>
              <a:rPr lang="en-US" sz="3000" spc="60" dirty="0">
                <a:solidFill>
                  <a:srgbClr val="202020"/>
                </a:solidFill>
                <a:latin typeface="Montaser Arabic thin Bold"/>
              </a:rPr>
              <a:t> </a:t>
            </a:r>
            <a:r>
              <a:rPr lang="en-US" sz="3000" spc="60" dirty="0" err="1">
                <a:solidFill>
                  <a:srgbClr val="202020"/>
                </a:solidFill>
                <a:latin typeface="Montaser Arabic thin Bold"/>
              </a:rPr>
              <a:t>quan</a:t>
            </a:r>
            <a:r>
              <a:rPr lang="en-US" sz="3000" spc="60" dirty="0">
                <a:solidFill>
                  <a:srgbClr val="202020"/>
                </a:solidFill>
                <a:latin typeface="Montaser Arabic thin Bold"/>
              </a:rPr>
              <a:t> </a:t>
            </a:r>
            <a:r>
              <a:rPr lang="en-US" sz="3000" spc="60" dirty="0" err="1">
                <a:solidFill>
                  <a:srgbClr val="202020"/>
                </a:solidFill>
                <a:latin typeface="Montaser Arabic thin Bold"/>
              </a:rPr>
              <a:t>trọng</a:t>
            </a:r>
            <a:r>
              <a:rPr lang="en-US" sz="3000" spc="60" dirty="0">
                <a:solidFill>
                  <a:srgbClr val="202020"/>
                </a:solidFill>
                <a:latin typeface="Montaser Arabic thin Bold"/>
              </a:rPr>
              <a:t>. </a:t>
            </a:r>
            <a:r>
              <a:rPr lang="en-US" sz="3000" spc="60" dirty="0" err="1">
                <a:solidFill>
                  <a:srgbClr val="202020"/>
                </a:solidFill>
                <a:latin typeface="Montaser Arabic thin Bold"/>
              </a:rPr>
              <a:t>Nó</a:t>
            </a:r>
            <a:r>
              <a:rPr lang="en-US" sz="3000" spc="60" dirty="0">
                <a:solidFill>
                  <a:srgbClr val="202020"/>
                </a:solidFill>
                <a:latin typeface="Montaser Arabic thin Bold"/>
              </a:rPr>
              <a:t> </a:t>
            </a:r>
            <a:r>
              <a:rPr lang="en-US" sz="3000" spc="60" dirty="0" err="1">
                <a:solidFill>
                  <a:srgbClr val="202020"/>
                </a:solidFill>
                <a:latin typeface="Montaser Arabic thin Bold"/>
              </a:rPr>
              <a:t>cho</a:t>
            </a:r>
            <a:r>
              <a:rPr lang="en-US" sz="3000" spc="60" dirty="0">
                <a:solidFill>
                  <a:srgbClr val="202020"/>
                </a:solidFill>
                <a:latin typeface="Montaser Arabic thin Bold"/>
              </a:rPr>
              <a:t> </a:t>
            </a:r>
            <a:r>
              <a:rPr lang="en-US" sz="3000" spc="60" dirty="0" err="1">
                <a:solidFill>
                  <a:srgbClr val="202020"/>
                </a:solidFill>
                <a:latin typeface="Montaser Arabic thin Bold"/>
              </a:rPr>
              <a:t>phép</a:t>
            </a:r>
            <a:r>
              <a:rPr lang="en-US" sz="3000" spc="60" dirty="0">
                <a:solidFill>
                  <a:srgbClr val="202020"/>
                </a:solidFill>
                <a:latin typeface="Montaser Arabic thin Bold"/>
              </a:rPr>
              <a:t> </a:t>
            </a:r>
            <a:r>
              <a:rPr lang="en-US" sz="3000" spc="60" dirty="0" err="1">
                <a:solidFill>
                  <a:srgbClr val="202020"/>
                </a:solidFill>
                <a:latin typeface="Montaser Arabic thin Bold"/>
              </a:rPr>
              <a:t>chúng</a:t>
            </a:r>
            <a:r>
              <a:rPr lang="en-US" sz="3000" spc="60" dirty="0">
                <a:solidFill>
                  <a:srgbClr val="202020"/>
                </a:solidFill>
                <a:latin typeface="Montaser Arabic thin Bold"/>
              </a:rPr>
              <a:t> ta </a:t>
            </a:r>
            <a:r>
              <a:rPr lang="en-US" sz="3000" spc="60" dirty="0" err="1">
                <a:solidFill>
                  <a:srgbClr val="202020"/>
                </a:solidFill>
                <a:latin typeface="Montaser Arabic thin Bold"/>
              </a:rPr>
              <a:t>hiểu</a:t>
            </a:r>
            <a:r>
              <a:rPr lang="en-US" sz="3000" spc="60" dirty="0">
                <a:solidFill>
                  <a:srgbClr val="202020"/>
                </a:solidFill>
                <a:latin typeface="Montaser Arabic thin Bold"/>
              </a:rPr>
              <a:t> </a:t>
            </a:r>
            <a:r>
              <a:rPr lang="en-US" sz="3000" spc="60" dirty="0" err="1">
                <a:solidFill>
                  <a:srgbClr val="202020"/>
                </a:solidFill>
                <a:latin typeface="Montaser Arabic thin Bold"/>
              </a:rPr>
              <a:t>rõ</a:t>
            </a:r>
            <a:r>
              <a:rPr lang="en-US" sz="3000" spc="60" dirty="0">
                <a:solidFill>
                  <a:srgbClr val="202020"/>
                </a:solidFill>
                <a:latin typeface="Montaser Arabic thin Bold"/>
              </a:rPr>
              <a:t> </a:t>
            </a:r>
            <a:r>
              <a:rPr lang="en-US" sz="3000" spc="60" dirty="0" err="1">
                <a:solidFill>
                  <a:srgbClr val="202020"/>
                </a:solidFill>
                <a:latin typeface="Montaser Arabic thin Bold"/>
              </a:rPr>
              <a:t>hơn</a:t>
            </a:r>
            <a:r>
              <a:rPr lang="en-US" sz="3000" spc="60" dirty="0">
                <a:solidFill>
                  <a:srgbClr val="202020"/>
                </a:solidFill>
                <a:latin typeface="Montaser Arabic thin Bold"/>
              </a:rPr>
              <a:t> </a:t>
            </a:r>
            <a:r>
              <a:rPr lang="en-US" sz="3000" spc="60" dirty="0" err="1">
                <a:solidFill>
                  <a:srgbClr val="202020"/>
                </a:solidFill>
                <a:latin typeface="Montaser Arabic thin Bold"/>
              </a:rPr>
              <a:t>về</a:t>
            </a:r>
            <a:r>
              <a:rPr lang="en-US" sz="3000" spc="60" dirty="0">
                <a:solidFill>
                  <a:srgbClr val="202020"/>
                </a:solidFill>
                <a:latin typeface="Montaser Arabic thin Bold"/>
              </a:rPr>
              <a:t> </a:t>
            </a:r>
            <a:r>
              <a:rPr lang="en-US" sz="3000" spc="60" dirty="0" err="1">
                <a:solidFill>
                  <a:srgbClr val="202020"/>
                </a:solidFill>
                <a:latin typeface="Montaser Arabic thin Bold"/>
              </a:rPr>
              <a:t>hệ</a:t>
            </a:r>
            <a:r>
              <a:rPr lang="en-US" sz="3000" spc="60" dirty="0">
                <a:solidFill>
                  <a:srgbClr val="202020"/>
                </a:solidFill>
                <a:latin typeface="Montaser Arabic thin Bold"/>
              </a:rPr>
              <a:t> </a:t>
            </a:r>
            <a:r>
              <a:rPr lang="en-US" sz="3000" spc="60" dirty="0" err="1">
                <a:solidFill>
                  <a:srgbClr val="202020"/>
                </a:solidFill>
                <a:latin typeface="Montaser Arabic thin Bold"/>
              </a:rPr>
              <a:t>thống</a:t>
            </a:r>
            <a:r>
              <a:rPr lang="en-US" sz="3000" spc="60" dirty="0">
                <a:solidFill>
                  <a:srgbClr val="202020"/>
                </a:solidFill>
                <a:latin typeface="Montaser Arabic thin Bold"/>
              </a:rPr>
              <a:t>.</a:t>
            </a:r>
          </a:p>
        </p:txBody>
      </p:sp>
      <p:sp>
        <p:nvSpPr>
          <p:cNvPr id="4" name="AutoShape 4"/>
          <p:cNvSpPr/>
          <p:nvPr/>
        </p:nvSpPr>
        <p:spPr>
          <a:xfrm>
            <a:off x="419100" y="2133600"/>
            <a:ext cx="38100" cy="8229600"/>
          </a:xfrm>
          <a:prstGeom prst="rect">
            <a:avLst/>
          </a:prstGeom>
          <a:solidFill>
            <a:srgbClr val="202020"/>
          </a:solidFill>
        </p:spPr>
      </p:sp>
      <p:sp>
        <p:nvSpPr>
          <p:cNvPr id="5" name="AutoShape 5"/>
          <p:cNvSpPr/>
          <p:nvPr/>
        </p:nvSpPr>
        <p:spPr>
          <a:xfrm>
            <a:off x="-304800" y="-990600"/>
            <a:ext cx="5715000" cy="3543300"/>
          </a:xfrm>
          <a:prstGeom prst="rect">
            <a:avLst/>
          </a:prstGeom>
          <a:solidFill>
            <a:schemeClr val="tx2"/>
          </a:solidFill>
        </p:spPr>
      </p:sp>
      <p:sp>
        <p:nvSpPr>
          <p:cNvPr id="6" name="TextBox 6"/>
          <p:cNvSpPr txBox="1"/>
          <p:nvPr/>
        </p:nvSpPr>
        <p:spPr>
          <a:xfrm>
            <a:off x="1028700" y="1828596"/>
            <a:ext cx="8075355" cy="2247900"/>
          </a:xfrm>
          <a:prstGeom prst="rect">
            <a:avLst/>
          </a:prstGeom>
        </p:spPr>
        <p:txBody>
          <a:bodyPr lIns="0" tIns="0" rIns="0" bIns="0" rtlCol="0" anchor="t">
            <a:spAutoFit/>
          </a:bodyPr>
          <a:lstStyle/>
          <a:p>
            <a:pPr>
              <a:lnSpc>
                <a:spcPts val="8800"/>
              </a:lnSpc>
            </a:pPr>
            <a:r>
              <a:rPr lang="en-US" sz="8000" spc="72">
                <a:solidFill>
                  <a:srgbClr val="202020"/>
                </a:solidFill>
                <a:latin typeface="Montserrat Bold"/>
              </a:rPr>
              <a:t>Giai đoạn phân tích</a:t>
            </a:r>
          </a:p>
        </p:txBody>
      </p:sp>
      <p:pic>
        <p:nvPicPr>
          <p:cNvPr id="7" name="Picture 7"/>
          <p:cNvPicPr>
            <a:picLocks noChangeAspect="1"/>
          </p:cNvPicPr>
          <p:nvPr/>
        </p:nvPicPr>
        <p:blipFill>
          <a:blip r:embed="rId2">
            <a:alphaModFix amt="80000"/>
          </a:blip>
          <a:srcRect l="27430" r="47490" b="11158"/>
          <a:stretch>
            <a:fillRect/>
          </a:stretch>
        </p:blipFill>
        <p:spPr>
          <a:xfrm>
            <a:off x="10023657" y="0"/>
            <a:ext cx="4778193" cy="11277600"/>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53571" y="8102105"/>
            <a:ext cx="2696558" cy="269655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FFF"/>
        </a:solidFill>
        <a:effectLst/>
      </p:bgPr>
    </p:bg>
    <p:spTree>
      <p:nvGrpSpPr>
        <p:cNvPr id="1" name=""/>
        <p:cNvGrpSpPr/>
        <p:nvPr/>
      </p:nvGrpSpPr>
      <p:grpSpPr>
        <a:xfrm>
          <a:off x="0" y="0"/>
          <a:ext cx="0" cy="0"/>
          <a:chOff x="0" y="0"/>
          <a:chExt cx="0" cy="0"/>
        </a:xfrm>
      </p:grpSpPr>
      <p:sp>
        <p:nvSpPr>
          <p:cNvPr id="2" name="AutoShape 2"/>
          <p:cNvSpPr/>
          <p:nvPr/>
        </p:nvSpPr>
        <p:spPr>
          <a:xfrm>
            <a:off x="17935575" y="2113598"/>
            <a:ext cx="38100" cy="8229600"/>
          </a:xfrm>
          <a:prstGeom prst="rect">
            <a:avLst/>
          </a:prstGeom>
          <a:solidFill>
            <a:srgbClr val="202020"/>
          </a:solidFill>
        </p:spPr>
      </p:sp>
      <p:sp>
        <p:nvSpPr>
          <p:cNvPr id="3" name="AutoShape 3"/>
          <p:cNvSpPr/>
          <p:nvPr/>
        </p:nvSpPr>
        <p:spPr>
          <a:xfrm>
            <a:off x="15619081" y="8157216"/>
            <a:ext cx="3268994" cy="2129784"/>
          </a:xfrm>
          <a:prstGeom prst="rect">
            <a:avLst/>
          </a:prstGeom>
          <a:solidFill>
            <a:schemeClr val="tx2"/>
          </a:solidFill>
        </p:spPr>
      </p:sp>
      <p:sp>
        <p:nvSpPr>
          <p:cNvPr id="4" name="AutoShape 4"/>
          <p:cNvSpPr/>
          <p:nvPr/>
        </p:nvSpPr>
        <p:spPr>
          <a:xfrm>
            <a:off x="0" y="-38100"/>
            <a:ext cx="1066800" cy="10972800"/>
          </a:xfrm>
          <a:prstGeom prst="rect">
            <a:avLst/>
          </a:prstGeom>
          <a:solidFill>
            <a:schemeClr val="tx2"/>
          </a:solidFill>
        </p:spPr>
      </p:sp>
      <p:grpSp>
        <p:nvGrpSpPr>
          <p:cNvPr id="5" name="Group 5"/>
          <p:cNvGrpSpPr/>
          <p:nvPr/>
        </p:nvGrpSpPr>
        <p:grpSpPr>
          <a:xfrm rot="5400000">
            <a:off x="16875714" y="607161"/>
            <a:ext cx="1165300" cy="1240921"/>
            <a:chOff x="0" y="0"/>
            <a:chExt cx="1553733" cy="1654562"/>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pic>
        <p:nvPicPr>
          <p:cNvPr id="9" name="Picture 9"/>
          <p:cNvPicPr>
            <a:picLocks noChangeAspect="1"/>
          </p:cNvPicPr>
          <p:nvPr/>
        </p:nvPicPr>
        <p:blipFill>
          <a:blip r:embed="rId4">
            <a:extLst>
              <a:ext uri="{28A0092B-C50C-407E-A947-70E740481C1C}">
                <a14:useLocalDpi xmlns:a14="http://schemas.microsoft.com/office/drawing/2010/main" val="0"/>
              </a:ext>
            </a:extLst>
          </a:blip>
          <a:srcRect/>
          <a:stretch/>
        </p:blipFill>
        <p:spPr>
          <a:xfrm>
            <a:off x="2964238" y="3141702"/>
            <a:ext cx="11658832" cy="6914387"/>
          </a:xfrm>
          <a:prstGeom prst="rect">
            <a:avLst/>
          </a:prstGeom>
        </p:spPr>
      </p:pic>
      <p:grpSp>
        <p:nvGrpSpPr>
          <p:cNvPr id="10" name="Group 10"/>
          <p:cNvGrpSpPr/>
          <p:nvPr/>
        </p:nvGrpSpPr>
        <p:grpSpPr>
          <a:xfrm>
            <a:off x="2343458" y="727948"/>
            <a:ext cx="11767255" cy="2164648"/>
            <a:chOff x="0" y="0"/>
            <a:chExt cx="15689673" cy="2886197"/>
          </a:xfrm>
        </p:grpSpPr>
        <p:sp>
          <p:nvSpPr>
            <p:cNvPr id="11" name="TextBox 11"/>
            <p:cNvSpPr txBox="1"/>
            <p:nvPr/>
          </p:nvSpPr>
          <p:spPr>
            <a:xfrm>
              <a:off x="0" y="66675"/>
              <a:ext cx="15689673" cy="1442791"/>
            </a:xfrm>
            <a:prstGeom prst="rect">
              <a:avLst/>
            </a:prstGeom>
          </p:spPr>
          <p:txBody>
            <a:bodyPr lIns="0" tIns="0" rIns="0" bIns="0" rtlCol="0" anchor="t">
              <a:spAutoFit/>
            </a:bodyPr>
            <a:lstStyle/>
            <a:p>
              <a:pPr>
                <a:lnSpc>
                  <a:spcPts val="8222"/>
                </a:lnSpc>
              </a:pPr>
              <a:r>
                <a:rPr lang="en-US" sz="7475" spc="67">
                  <a:solidFill>
                    <a:srgbClr val="202020"/>
                  </a:solidFill>
                  <a:latin typeface="Montserrat Bold"/>
                </a:rPr>
                <a:t>Mô hình hóa nghiệp vụ</a:t>
              </a:r>
            </a:p>
          </p:txBody>
        </p:sp>
        <p:sp>
          <p:nvSpPr>
            <p:cNvPr id="12" name="TextBox 12"/>
            <p:cNvSpPr txBox="1"/>
            <p:nvPr/>
          </p:nvSpPr>
          <p:spPr>
            <a:xfrm>
              <a:off x="0" y="2213944"/>
              <a:ext cx="15689673" cy="677333"/>
            </a:xfrm>
            <a:prstGeom prst="rect">
              <a:avLst/>
            </a:prstGeom>
          </p:spPr>
          <p:txBody>
            <a:bodyPr lIns="0" tIns="0" rIns="0" bIns="0" rtlCol="0" anchor="t">
              <a:spAutoFit/>
            </a:bodyPr>
            <a:lstStyle/>
            <a:p>
              <a:pPr>
                <a:lnSpc>
                  <a:spcPts val="4079"/>
                </a:lnSpc>
              </a:pPr>
              <a:r>
                <a:rPr lang="en-US" sz="3400" spc="136">
                  <a:solidFill>
                    <a:srgbClr val="202020"/>
                  </a:solidFill>
                  <a:latin typeface="Montserrat Bold"/>
                </a:rPr>
                <a:t>Sơ đồ Use-Case nghiệp vụ</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7935575" y="2490788"/>
            <a:ext cx="38100" cy="8229600"/>
          </a:xfrm>
          <a:prstGeom prst="rect">
            <a:avLst/>
          </a:prstGeom>
          <a:solidFill>
            <a:srgbClr val="202020"/>
          </a:solidFill>
        </p:spPr>
      </p:sp>
      <p:pic>
        <p:nvPicPr>
          <p:cNvPr id="3" name="Picture 3"/>
          <p:cNvPicPr>
            <a:picLocks noChangeAspect="1"/>
          </p:cNvPicPr>
          <p:nvPr/>
        </p:nvPicPr>
        <p:blipFill>
          <a:blip r:embed="rId2"/>
          <a:srcRect/>
          <a:stretch>
            <a:fillRect/>
          </a:stretch>
        </p:blipFill>
        <p:spPr>
          <a:xfrm>
            <a:off x="7782174" y="2490788"/>
            <a:ext cx="8850271" cy="7242339"/>
          </a:xfrm>
          <a:prstGeom prst="rect">
            <a:avLst/>
          </a:prstGeom>
        </p:spPr>
      </p:pic>
      <p:sp>
        <p:nvSpPr>
          <p:cNvPr id="4" name="AutoShape 4"/>
          <p:cNvSpPr/>
          <p:nvPr/>
        </p:nvSpPr>
        <p:spPr>
          <a:xfrm>
            <a:off x="16811625" y="0"/>
            <a:ext cx="2247900" cy="3086100"/>
          </a:xfrm>
          <a:prstGeom prst="rect">
            <a:avLst/>
          </a:prstGeom>
          <a:solidFill>
            <a:schemeClr val="tx2"/>
          </a:solidFill>
        </p:spPr>
      </p:sp>
      <p:grpSp>
        <p:nvGrpSpPr>
          <p:cNvPr id="5" name="Group 5"/>
          <p:cNvGrpSpPr/>
          <p:nvPr/>
        </p:nvGrpSpPr>
        <p:grpSpPr>
          <a:xfrm rot="5400000">
            <a:off x="16228975" y="990889"/>
            <a:ext cx="1165300" cy="1240921"/>
            <a:chOff x="0" y="0"/>
            <a:chExt cx="1553733" cy="1654562"/>
          </a:xfrm>
        </p:grpSpPr>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5610" t="39459" r="16458" b="39884"/>
            <a:stretch>
              <a:fillRect/>
            </a:stretch>
          </p:blipFill>
          <p:spPr>
            <a:xfrm>
              <a:off x="0" y="0"/>
              <a:ext cx="1553733" cy="472452"/>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5610" t="39459" r="16458" b="39884"/>
            <a:stretch>
              <a:fillRect/>
            </a:stretch>
          </p:blipFill>
          <p:spPr>
            <a:xfrm>
              <a:off x="0" y="588565"/>
              <a:ext cx="1553733" cy="472452"/>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5610" t="39459" r="16458" b="39884"/>
            <a:stretch>
              <a:fillRect/>
            </a:stretch>
          </p:blipFill>
          <p:spPr>
            <a:xfrm>
              <a:off x="0" y="1182110"/>
              <a:ext cx="1553733" cy="472452"/>
            </a:xfrm>
            <a:prstGeom prst="rect">
              <a:avLst/>
            </a:prstGeom>
          </p:spPr>
        </p:pic>
      </p:grpSp>
      <p:sp>
        <p:nvSpPr>
          <p:cNvPr id="9" name="TextBox 9"/>
          <p:cNvSpPr txBox="1"/>
          <p:nvPr/>
        </p:nvSpPr>
        <p:spPr>
          <a:xfrm>
            <a:off x="1028700" y="933942"/>
            <a:ext cx="12965621" cy="1903518"/>
          </a:xfrm>
          <a:prstGeom prst="rect">
            <a:avLst/>
          </a:prstGeom>
        </p:spPr>
        <p:txBody>
          <a:bodyPr lIns="0" tIns="0" rIns="0" bIns="0" rtlCol="0" anchor="t">
            <a:spAutoFit/>
          </a:bodyPr>
          <a:lstStyle/>
          <a:p>
            <a:pPr>
              <a:lnSpc>
                <a:spcPts val="7480"/>
              </a:lnSpc>
            </a:pPr>
            <a:r>
              <a:rPr lang="en-US" sz="6800" spc="61">
                <a:solidFill>
                  <a:srgbClr val="202020"/>
                </a:solidFill>
                <a:latin typeface="Montserrat Bold"/>
              </a:rPr>
              <a:t>Mô hình hóa quy trình nghiệp vụ</a:t>
            </a:r>
          </a:p>
        </p:txBody>
      </p:sp>
      <p:grpSp>
        <p:nvGrpSpPr>
          <p:cNvPr id="10" name="Group 10"/>
          <p:cNvGrpSpPr/>
          <p:nvPr/>
        </p:nvGrpSpPr>
        <p:grpSpPr>
          <a:xfrm>
            <a:off x="1028700" y="4867626"/>
            <a:ext cx="6482811" cy="3475924"/>
            <a:chOff x="0" y="0"/>
            <a:chExt cx="8643747" cy="4634565"/>
          </a:xfrm>
        </p:grpSpPr>
        <p:sp>
          <p:nvSpPr>
            <p:cNvPr id="11" name="TextBox 11"/>
            <p:cNvSpPr txBox="1"/>
            <p:nvPr/>
          </p:nvSpPr>
          <p:spPr>
            <a:xfrm>
              <a:off x="0" y="1160762"/>
              <a:ext cx="8643747" cy="3473803"/>
            </a:xfrm>
            <a:prstGeom prst="rect">
              <a:avLst/>
            </a:prstGeom>
          </p:spPr>
          <p:txBody>
            <a:bodyPr lIns="0" tIns="0" rIns="0" bIns="0" rtlCol="0" anchor="t">
              <a:spAutoFit/>
            </a:bodyPr>
            <a:lstStyle/>
            <a:p>
              <a:pPr marL="647699" lvl="1" indent="-323850">
                <a:lnSpc>
                  <a:spcPts val="4199"/>
                </a:lnSpc>
                <a:buFont typeface="Arial"/>
                <a:buChar char="•"/>
              </a:pPr>
              <a:r>
                <a:rPr lang="en-US" sz="3000" spc="60" dirty="0" err="1">
                  <a:solidFill>
                    <a:srgbClr val="202020"/>
                  </a:solidFill>
                  <a:latin typeface="Montserrat Extra-Light Bold"/>
                </a:rPr>
                <a:t>Thừa</a:t>
              </a:r>
              <a:r>
                <a:rPr lang="en-US" sz="3000" spc="60" dirty="0">
                  <a:solidFill>
                    <a:srgbClr val="202020"/>
                  </a:solidFill>
                  <a:latin typeface="Montserrat Extra-Light Bold"/>
                </a:rPr>
                <a:t> </a:t>
              </a:r>
              <a:r>
                <a:rPr lang="en-US" sz="3000" spc="60" dirty="0" err="1">
                  <a:solidFill>
                    <a:srgbClr val="202020"/>
                  </a:solidFill>
                  <a:latin typeface="Montserrat Extra-Light Bold"/>
                </a:rPr>
                <a:t>tác</a:t>
              </a:r>
              <a:r>
                <a:rPr lang="en-US" sz="3000" spc="60" dirty="0">
                  <a:solidFill>
                    <a:srgbClr val="202020"/>
                  </a:solidFill>
                  <a:latin typeface="Montserrat Extra-Light Bold"/>
                </a:rPr>
                <a:t> </a:t>
              </a:r>
              <a:r>
                <a:rPr lang="en-US" sz="3000" spc="60" dirty="0" err="1">
                  <a:solidFill>
                    <a:srgbClr val="202020"/>
                  </a:solidFill>
                  <a:latin typeface="Montserrat Extra-Light Bold"/>
                </a:rPr>
                <a:t>viên</a:t>
              </a:r>
              <a:r>
                <a:rPr lang="en-US" sz="3000" spc="60" dirty="0">
                  <a:solidFill>
                    <a:srgbClr val="202020"/>
                  </a:solidFill>
                  <a:latin typeface="Montserrat Extra-Light Bold"/>
                </a:rPr>
                <a:t>: </a:t>
              </a:r>
              <a:r>
                <a:rPr lang="en-US" sz="3000" spc="60" dirty="0" err="1">
                  <a:solidFill>
                    <a:srgbClr val="202020"/>
                  </a:solidFill>
                  <a:latin typeface="Montserrat Extra-Light Bold"/>
                </a:rPr>
                <a:t>Nhân</a:t>
              </a:r>
              <a:r>
                <a:rPr lang="en-US" sz="3000" spc="60" dirty="0">
                  <a:solidFill>
                    <a:srgbClr val="202020"/>
                  </a:solidFill>
                  <a:latin typeface="Montserrat Extra-Light Bold"/>
                </a:rPr>
                <a:t> </a:t>
              </a:r>
              <a:r>
                <a:rPr lang="en-US" sz="3000" spc="60" dirty="0" err="1">
                  <a:solidFill>
                    <a:srgbClr val="202020"/>
                  </a:solidFill>
                  <a:latin typeface="Montserrat Extra-Light Bold"/>
                </a:rPr>
                <a:t>Viên</a:t>
              </a:r>
              <a:endParaRPr lang="en-US" sz="3000" spc="60" dirty="0">
                <a:solidFill>
                  <a:srgbClr val="202020"/>
                </a:solidFill>
                <a:latin typeface="Montserrat Extra-Light Bold"/>
              </a:endParaRPr>
            </a:p>
            <a:p>
              <a:pPr>
                <a:lnSpc>
                  <a:spcPts val="4199"/>
                </a:lnSpc>
              </a:pPr>
              <a:endParaRPr lang="en-US" sz="3000" spc="60" dirty="0">
                <a:solidFill>
                  <a:srgbClr val="202020"/>
                </a:solidFill>
                <a:latin typeface="Montserrat Extra-Light Bold"/>
              </a:endParaRPr>
            </a:p>
            <a:p>
              <a:pPr marL="647700" lvl="1" indent="-323850">
                <a:lnSpc>
                  <a:spcPts val="4200"/>
                </a:lnSpc>
                <a:buFont typeface="Arial"/>
                <a:buChar char="•"/>
              </a:pPr>
              <a:r>
                <a:rPr lang="en-US" sz="3000" spc="60" dirty="0" err="1">
                  <a:solidFill>
                    <a:srgbClr val="202020"/>
                  </a:solidFill>
                  <a:latin typeface="Montserrat Extra-Light Bold"/>
                </a:rPr>
                <a:t>Thực</a:t>
              </a:r>
              <a:r>
                <a:rPr lang="en-US" sz="3000" spc="60" dirty="0">
                  <a:solidFill>
                    <a:srgbClr val="202020"/>
                  </a:solidFill>
                  <a:latin typeface="Montserrat Extra-Light Bold"/>
                </a:rPr>
                <a:t> </a:t>
              </a:r>
              <a:r>
                <a:rPr lang="en-US" sz="3000" spc="60" dirty="0" err="1">
                  <a:solidFill>
                    <a:srgbClr val="202020"/>
                  </a:solidFill>
                  <a:latin typeface="Montserrat Extra-Light Bold"/>
                </a:rPr>
                <a:t>thể</a:t>
              </a:r>
              <a:r>
                <a:rPr lang="en-US" sz="3000" spc="60" dirty="0">
                  <a:solidFill>
                    <a:srgbClr val="202020"/>
                  </a:solidFill>
                  <a:latin typeface="Montserrat Extra-Light Bold"/>
                </a:rPr>
                <a:t> </a:t>
              </a:r>
              <a:r>
                <a:rPr lang="en-US" sz="3000" spc="60" dirty="0" err="1">
                  <a:solidFill>
                    <a:srgbClr val="202020"/>
                  </a:solidFill>
                  <a:latin typeface="Montserrat Extra-Light Bold"/>
                </a:rPr>
                <a:t>nghiệp</a:t>
              </a:r>
              <a:r>
                <a:rPr lang="en-US" sz="3000" spc="60" dirty="0">
                  <a:solidFill>
                    <a:srgbClr val="202020"/>
                  </a:solidFill>
                  <a:latin typeface="Montserrat Extra-Light Bold"/>
                </a:rPr>
                <a:t> </a:t>
              </a:r>
              <a:r>
                <a:rPr lang="en-US" sz="3000" spc="60" dirty="0" err="1">
                  <a:solidFill>
                    <a:srgbClr val="202020"/>
                  </a:solidFill>
                  <a:latin typeface="Montserrat Extra-Light Bold"/>
                </a:rPr>
                <a:t>vụ</a:t>
              </a:r>
              <a:r>
                <a:rPr lang="en-US" sz="3000" spc="60" dirty="0">
                  <a:solidFill>
                    <a:srgbClr val="202020"/>
                  </a:solidFill>
                  <a:latin typeface="Montserrat Extra-Light Bold"/>
                </a:rPr>
                <a:t>: </a:t>
              </a:r>
              <a:r>
                <a:rPr lang="en-US" sz="3000" spc="60" dirty="0" err="1">
                  <a:solidFill>
                    <a:srgbClr val="202020"/>
                  </a:solidFill>
                  <a:latin typeface="Montserrat Extra-Light Bold"/>
                </a:rPr>
                <a:t>Sản</a:t>
              </a:r>
              <a:r>
                <a:rPr lang="en-US" sz="3000" spc="60" dirty="0">
                  <a:solidFill>
                    <a:srgbClr val="202020"/>
                  </a:solidFill>
                  <a:latin typeface="Montserrat Extra-Light Bold"/>
                </a:rPr>
                <a:t> </a:t>
              </a:r>
              <a:r>
                <a:rPr lang="en-US" sz="3000" spc="60" dirty="0" err="1">
                  <a:solidFill>
                    <a:srgbClr val="202020"/>
                  </a:solidFill>
                  <a:latin typeface="Montserrat Extra-Light Bold"/>
                </a:rPr>
                <a:t>phẩm</a:t>
              </a:r>
              <a:r>
                <a:rPr lang="en-US" sz="3000" spc="60" dirty="0">
                  <a:solidFill>
                    <a:srgbClr val="202020"/>
                  </a:solidFill>
                  <a:latin typeface="Montserrat Extra-Light Bold"/>
                </a:rPr>
                <a:t>, </a:t>
              </a:r>
              <a:r>
                <a:rPr lang="en-US" sz="3000" spc="60" dirty="0" err="1">
                  <a:solidFill>
                    <a:srgbClr val="202020"/>
                  </a:solidFill>
                  <a:latin typeface="Montserrat Extra-Light Bold"/>
                </a:rPr>
                <a:t>hóa</a:t>
              </a:r>
              <a:r>
                <a:rPr lang="en-US" sz="3000" spc="60" dirty="0">
                  <a:solidFill>
                    <a:srgbClr val="202020"/>
                  </a:solidFill>
                  <a:latin typeface="Montserrat Extra-Light Bold"/>
                </a:rPr>
                <a:t> </a:t>
              </a:r>
              <a:r>
                <a:rPr lang="en-US" sz="3000" spc="60" dirty="0" err="1">
                  <a:solidFill>
                    <a:srgbClr val="202020"/>
                  </a:solidFill>
                  <a:latin typeface="Montserrat Extra-Light Bold"/>
                </a:rPr>
                <a:t>đơn</a:t>
              </a:r>
              <a:r>
                <a:rPr lang="en-US" sz="3000" spc="60" dirty="0">
                  <a:solidFill>
                    <a:srgbClr val="202020"/>
                  </a:solidFill>
                  <a:latin typeface="Montserrat Extra-Light Bold"/>
                </a:rPr>
                <a:t>, </a:t>
              </a:r>
              <a:r>
                <a:rPr lang="en-US" sz="3000" spc="60" dirty="0" err="1">
                  <a:solidFill>
                    <a:srgbClr val="202020"/>
                  </a:solidFill>
                  <a:latin typeface="Montserrat Extra-Light Bold"/>
                </a:rPr>
                <a:t>hồ</a:t>
              </a:r>
              <a:r>
                <a:rPr lang="en-US" sz="3000" spc="60" dirty="0">
                  <a:solidFill>
                    <a:srgbClr val="202020"/>
                  </a:solidFill>
                  <a:latin typeface="Montserrat Extra-Light Bold"/>
                </a:rPr>
                <a:t> </a:t>
              </a:r>
              <a:r>
                <a:rPr lang="en-US" sz="3000" spc="60" dirty="0" err="1">
                  <a:solidFill>
                    <a:srgbClr val="202020"/>
                  </a:solidFill>
                  <a:latin typeface="Montserrat Extra-Light Bold"/>
                </a:rPr>
                <a:t>sơ</a:t>
              </a:r>
              <a:r>
                <a:rPr lang="en-US" sz="3000" spc="60" dirty="0">
                  <a:solidFill>
                    <a:srgbClr val="202020"/>
                  </a:solidFill>
                  <a:latin typeface="Montserrat Extra-Light Bold"/>
                </a:rPr>
                <a:t> </a:t>
              </a:r>
              <a:r>
                <a:rPr lang="en-US" sz="3000" spc="60" dirty="0" err="1">
                  <a:solidFill>
                    <a:srgbClr val="202020"/>
                  </a:solidFill>
                  <a:latin typeface="Montserrat Extra-Light Bold"/>
                </a:rPr>
                <a:t>khách</a:t>
              </a:r>
              <a:r>
                <a:rPr lang="en-US" sz="3000" spc="60" dirty="0">
                  <a:solidFill>
                    <a:srgbClr val="202020"/>
                  </a:solidFill>
                  <a:latin typeface="Montserrat Extra-Light Bold"/>
                </a:rPr>
                <a:t> </a:t>
              </a:r>
              <a:r>
                <a:rPr lang="en-US" sz="3000" spc="60" dirty="0" err="1">
                  <a:solidFill>
                    <a:srgbClr val="202020"/>
                  </a:solidFill>
                  <a:latin typeface="Montserrat Extra-Light Bold"/>
                </a:rPr>
                <a:t>hàng</a:t>
              </a:r>
              <a:r>
                <a:rPr lang="en-US" sz="3000" spc="60" dirty="0">
                  <a:solidFill>
                    <a:srgbClr val="202020"/>
                  </a:solidFill>
                  <a:latin typeface="Montserrat Extra-Light Bold"/>
                </a:rPr>
                <a:t>, </a:t>
              </a:r>
              <a:r>
                <a:rPr lang="en-US" sz="3000" spc="60" dirty="0" err="1">
                  <a:solidFill>
                    <a:srgbClr val="202020"/>
                  </a:solidFill>
                  <a:latin typeface="Montserrat Extra-Light Bold"/>
                </a:rPr>
                <a:t>kho</a:t>
              </a:r>
              <a:endParaRPr lang="en-US" sz="3000" spc="60" dirty="0">
                <a:solidFill>
                  <a:srgbClr val="202020"/>
                </a:solidFill>
                <a:latin typeface="Montserrat Extra-Light Bold"/>
              </a:endParaRPr>
            </a:p>
          </p:txBody>
        </p:sp>
        <p:sp>
          <p:nvSpPr>
            <p:cNvPr id="12" name="TextBox 12"/>
            <p:cNvSpPr txBox="1"/>
            <p:nvPr/>
          </p:nvSpPr>
          <p:spPr>
            <a:xfrm>
              <a:off x="0" y="-10160"/>
              <a:ext cx="8643747" cy="677333"/>
            </a:xfrm>
            <a:prstGeom prst="rect">
              <a:avLst/>
            </a:prstGeom>
          </p:spPr>
          <p:txBody>
            <a:bodyPr lIns="0" tIns="0" rIns="0" bIns="0" rtlCol="0" anchor="t">
              <a:spAutoFit/>
            </a:bodyPr>
            <a:lstStyle/>
            <a:p>
              <a:pPr>
                <a:lnSpc>
                  <a:spcPts val="4079"/>
                </a:lnSpc>
              </a:pPr>
              <a:r>
                <a:rPr lang="en-US" sz="3400" spc="136" dirty="0">
                  <a:solidFill>
                    <a:srgbClr val="202020"/>
                  </a:solidFill>
                  <a:latin typeface="Montserrat Bold"/>
                </a:rPr>
                <a:t>Use case </a:t>
              </a:r>
              <a:r>
                <a:rPr lang="en-US" sz="3400" spc="136" dirty="0" err="1">
                  <a:solidFill>
                    <a:srgbClr val="202020"/>
                  </a:solidFill>
                  <a:latin typeface="Montserrat Bold"/>
                </a:rPr>
                <a:t>Mua</a:t>
              </a:r>
              <a:r>
                <a:rPr lang="en-US" sz="3400" spc="136" dirty="0">
                  <a:solidFill>
                    <a:srgbClr val="202020"/>
                  </a:solidFill>
                  <a:latin typeface="Montserrat Bold"/>
                </a:rPr>
                <a:t> </a:t>
              </a:r>
              <a:r>
                <a:rPr lang="en-US" sz="3400" spc="136" dirty="0" err="1">
                  <a:solidFill>
                    <a:srgbClr val="202020"/>
                  </a:solidFill>
                  <a:latin typeface="Montserrat Bold"/>
                </a:rPr>
                <a:t>Hàng</a:t>
              </a:r>
              <a:endParaRPr lang="en-US" sz="3400" spc="136" dirty="0">
                <a:solidFill>
                  <a:srgbClr val="202020"/>
                </a:solidFill>
                <a:latin typeface="Montserrat Bold"/>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386311" y="2194000"/>
            <a:ext cx="38100" cy="8229600"/>
          </a:xfrm>
          <a:prstGeom prst="rect">
            <a:avLst/>
          </a:prstGeom>
          <a:solidFill>
            <a:srgbClr val="202020"/>
          </a:solidFill>
        </p:spPr>
      </p:sp>
      <p:sp>
        <p:nvSpPr>
          <p:cNvPr id="3" name="AutoShape 3"/>
          <p:cNvSpPr/>
          <p:nvPr/>
        </p:nvSpPr>
        <p:spPr>
          <a:xfrm>
            <a:off x="-275816" y="-892100"/>
            <a:ext cx="2247900" cy="3086100"/>
          </a:xfrm>
          <a:prstGeom prst="rect">
            <a:avLst/>
          </a:prstGeom>
          <a:solidFill>
            <a:schemeClr val="tx2"/>
          </a:solidFill>
        </p:spPr>
      </p:sp>
      <p:grpSp>
        <p:nvGrpSpPr>
          <p:cNvPr id="4" name="Group 4"/>
          <p:cNvGrpSpPr/>
          <p:nvPr/>
        </p:nvGrpSpPr>
        <p:grpSpPr>
          <a:xfrm rot="5400000">
            <a:off x="628026" y="8841876"/>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pic>
        <p:nvPicPr>
          <p:cNvPr id="8" name="Picture 8"/>
          <p:cNvPicPr>
            <a:picLocks noChangeAspect="1"/>
          </p:cNvPicPr>
          <p:nvPr/>
        </p:nvPicPr>
        <p:blipFill>
          <a:blip r:embed="rId4">
            <a:extLst>
              <a:ext uri="{28A0092B-C50C-407E-A947-70E740481C1C}">
                <a14:useLocalDpi xmlns:a14="http://schemas.microsoft.com/office/drawing/2010/main" val="0"/>
              </a:ext>
            </a:extLst>
          </a:blip>
          <a:srcRect/>
          <a:stretch/>
        </p:blipFill>
        <p:spPr>
          <a:xfrm>
            <a:off x="7358576" y="1721338"/>
            <a:ext cx="8639197" cy="8170631"/>
          </a:xfrm>
          <a:prstGeom prst="rect">
            <a:avLst/>
          </a:prstGeom>
        </p:spPr>
      </p:pic>
      <p:sp>
        <p:nvSpPr>
          <p:cNvPr id="9" name="TextBox 9"/>
          <p:cNvSpPr txBox="1"/>
          <p:nvPr/>
        </p:nvSpPr>
        <p:spPr>
          <a:xfrm>
            <a:off x="2298713" y="458465"/>
            <a:ext cx="9483480" cy="570235"/>
          </a:xfrm>
          <a:prstGeom prst="rect">
            <a:avLst/>
          </a:prstGeom>
        </p:spPr>
        <p:txBody>
          <a:bodyPr lIns="0" tIns="0" rIns="0" bIns="0" rtlCol="0" anchor="t">
            <a:spAutoFit/>
          </a:bodyPr>
          <a:lstStyle/>
          <a:p>
            <a:pPr>
              <a:lnSpc>
                <a:spcPts val="4494"/>
              </a:lnSpc>
            </a:pPr>
            <a:r>
              <a:rPr lang="en-US" sz="4085" spc="36">
                <a:solidFill>
                  <a:srgbClr val="202020"/>
                </a:solidFill>
                <a:latin typeface="Montserrat Semi-Bold Bold"/>
              </a:rPr>
              <a:t>Mô hình hóa quy trình nghiệp vụ</a:t>
            </a:r>
          </a:p>
        </p:txBody>
      </p:sp>
      <p:grpSp>
        <p:nvGrpSpPr>
          <p:cNvPr id="10" name="Group 10"/>
          <p:cNvGrpSpPr/>
          <p:nvPr/>
        </p:nvGrpSpPr>
        <p:grpSpPr>
          <a:xfrm>
            <a:off x="1028700" y="3084938"/>
            <a:ext cx="4779839" cy="1867257"/>
            <a:chOff x="0" y="0"/>
            <a:chExt cx="6373119" cy="2489676"/>
          </a:xfrm>
        </p:grpSpPr>
        <p:sp>
          <p:nvSpPr>
            <p:cNvPr id="11" name="TextBox 11"/>
            <p:cNvSpPr txBox="1"/>
            <p:nvPr/>
          </p:nvSpPr>
          <p:spPr>
            <a:xfrm>
              <a:off x="0" y="1828570"/>
              <a:ext cx="6373119" cy="661106"/>
            </a:xfrm>
            <a:prstGeom prst="rect">
              <a:avLst/>
            </a:prstGeom>
          </p:spPr>
          <p:txBody>
            <a:bodyPr lIns="0" tIns="0" rIns="0" bIns="0" rtlCol="0" anchor="t">
              <a:spAutoFit/>
            </a:bodyPr>
            <a:lstStyle/>
            <a:p>
              <a:pPr>
                <a:lnSpc>
                  <a:spcPts val="4200"/>
                </a:lnSpc>
              </a:pPr>
              <a:endParaRPr/>
            </a:p>
          </p:txBody>
        </p:sp>
        <p:sp>
          <p:nvSpPr>
            <p:cNvPr id="12" name="TextBox 12"/>
            <p:cNvSpPr txBox="1"/>
            <p:nvPr/>
          </p:nvSpPr>
          <p:spPr>
            <a:xfrm>
              <a:off x="0" y="-10160"/>
              <a:ext cx="6373119" cy="1354667"/>
            </a:xfrm>
            <a:prstGeom prst="rect">
              <a:avLst/>
            </a:prstGeom>
          </p:spPr>
          <p:txBody>
            <a:bodyPr lIns="0" tIns="0" rIns="0" bIns="0" rtlCol="0" anchor="t">
              <a:spAutoFit/>
            </a:bodyPr>
            <a:lstStyle/>
            <a:p>
              <a:pPr>
                <a:lnSpc>
                  <a:spcPts val="4079"/>
                </a:lnSpc>
              </a:pPr>
              <a:r>
                <a:rPr lang="en-US" sz="3400" spc="136">
                  <a:solidFill>
                    <a:srgbClr val="202020"/>
                  </a:solidFill>
                  <a:latin typeface="Montserrat Bold"/>
                </a:rPr>
                <a:t>Sơ đồ hoạt động Mua Hàng</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343015" y="0"/>
            <a:ext cx="52923" cy="10436989"/>
          </a:xfrm>
          <a:prstGeom prst="rect">
            <a:avLst/>
          </a:prstGeom>
          <a:solidFill>
            <a:srgbClr val="202020"/>
          </a:solidFill>
        </p:spPr>
      </p:sp>
      <p:sp>
        <p:nvSpPr>
          <p:cNvPr id="3" name="AutoShape 3"/>
          <p:cNvSpPr/>
          <p:nvPr/>
        </p:nvSpPr>
        <p:spPr>
          <a:xfrm>
            <a:off x="-1585773" y="5977513"/>
            <a:ext cx="3171545" cy="4659184"/>
          </a:xfrm>
          <a:prstGeom prst="rect">
            <a:avLst/>
          </a:prstGeom>
          <a:solidFill>
            <a:schemeClr val="tx2"/>
          </a:solidFill>
        </p:spPr>
      </p:sp>
      <p:grpSp>
        <p:nvGrpSpPr>
          <p:cNvPr id="4" name="Group 4"/>
          <p:cNvGrpSpPr/>
          <p:nvPr/>
        </p:nvGrpSpPr>
        <p:grpSpPr>
          <a:xfrm rot="5400000">
            <a:off x="597305" y="200333"/>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pic>
        <p:nvPicPr>
          <p:cNvPr id="8" name="Picture 8"/>
          <p:cNvPicPr>
            <a:picLocks noChangeAspect="1"/>
          </p:cNvPicPr>
          <p:nvPr/>
        </p:nvPicPr>
        <p:blipFill>
          <a:blip r:embed="rId4">
            <a:extLst>
              <a:ext uri="{28A0092B-C50C-407E-A947-70E740481C1C}">
                <a14:useLocalDpi xmlns:a14="http://schemas.microsoft.com/office/drawing/2010/main" val="0"/>
              </a:ext>
            </a:extLst>
          </a:blip>
          <a:srcRect/>
          <a:stretch/>
        </p:blipFill>
        <p:spPr>
          <a:xfrm>
            <a:off x="6964276" y="1790700"/>
            <a:ext cx="10319782" cy="7413980"/>
          </a:xfrm>
          <a:prstGeom prst="rect">
            <a:avLst/>
          </a:prstGeom>
        </p:spPr>
      </p:pic>
      <p:sp>
        <p:nvSpPr>
          <p:cNvPr id="9" name="TextBox 9"/>
          <p:cNvSpPr txBox="1"/>
          <p:nvPr/>
        </p:nvSpPr>
        <p:spPr>
          <a:xfrm>
            <a:off x="2038937" y="559489"/>
            <a:ext cx="9483480" cy="570235"/>
          </a:xfrm>
          <a:prstGeom prst="rect">
            <a:avLst/>
          </a:prstGeom>
        </p:spPr>
        <p:txBody>
          <a:bodyPr lIns="0" tIns="0" rIns="0" bIns="0" rtlCol="0" anchor="t">
            <a:spAutoFit/>
          </a:bodyPr>
          <a:lstStyle/>
          <a:p>
            <a:pPr>
              <a:lnSpc>
                <a:spcPts val="4494"/>
              </a:lnSpc>
            </a:pPr>
            <a:r>
              <a:rPr lang="en-US" sz="4085" spc="36">
                <a:solidFill>
                  <a:srgbClr val="202020"/>
                </a:solidFill>
                <a:latin typeface="Montserrat Semi-Bold Bold"/>
              </a:rPr>
              <a:t>Mô hình hóa quy trình nghiệp vụ</a:t>
            </a:r>
          </a:p>
        </p:txBody>
      </p:sp>
      <p:grpSp>
        <p:nvGrpSpPr>
          <p:cNvPr id="10" name="Group 10"/>
          <p:cNvGrpSpPr/>
          <p:nvPr/>
        </p:nvGrpSpPr>
        <p:grpSpPr>
          <a:xfrm>
            <a:off x="1800416" y="5977513"/>
            <a:ext cx="4071092" cy="2064011"/>
            <a:chOff x="0" y="0"/>
            <a:chExt cx="5428123" cy="2752015"/>
          </a:xfrm>
        </p:grpSpPr>
        <p:sp>
          <p:nvSpPr>
            <p:cNvPr id="11" name="TextBox 11"/>
            <p:cNvSpPr txBox="1"/>
            <p:nvPr/>
          </p:nvSpPr>
          <p:spPr>
            <a:xfrm>
              <a:off x="0" y="2027270"/>
              <a:ext cx="5428123" cy="724745"/>
            </a:xfrm>
            <a:prstGeom prst="rect">
              <a:avLst/>
            </a:prstGeom>
          </p:spPr>
          <p:txBody>
            <a:bodyPr lIns="0" tIns="0" rIns="0" bIns="0" rtlCol="0" anchor="t">
              <a:spAutoFit/>
            </a:bodyPr>
            <a:lstStyle/>
            <a:p>
              <a:pPr>
                <a:lnSpc>
                  <a:spcPts val="4642"/>
                </a:lnSpc>
              </a:pPr>
              <a:endParaRPr/>
            </a:p>
          </p:txBody>
        </p:sp>
        <p:sp>
          <p:nvSpPr>
            <p:cNvPr id="12" name="TextBox 12"/>
            <p:cNvSpPr txBox="1"/>
            <p:nvPr/>
          </p:nvSpPr>
          <p:spPr>
            <a:xfrm>
              <a:off x="0" y="-11231"/>
              <a:ext cx="5428123" cy="1497409"/>
            </a:xfrm>
            <a:prstGeom prst="rect">
              <a:avLst/>
            </a:prstGeom>
          </p:spPr>
          <p:txBody>
            <a:bodyPr lIns="0" tIns="0" rIns="0" bIns="0" rtlCol="0" anchor="t">
              <a:spAutoFit/>
            </a:bodyPr>
            <a:lstStyle/>
            <a:p>
              <a:pPr>
                <a:lnSpc>
                  <a:spcPts val="4509"/>
                </a:lnSpc>
              </a:pPr>
              <a:r>
                <a:rPr lang="en-US" sz="3758" spc="150">
                  <a:solidFill>
                    <a:srgbClr val="202020"/>
                  </a:solidFill>
                  <a:latin typeface="Montserrat Bold"/>
                </a:rPr>
                <a:t>Sơ đồ tuần tự Mua Hàng</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7848983" y="-376432"/>
            <a:ext cx="52923" cy="10436989"/>
          </a:xfrm>
          <a:prstGeom prst="rect">
            <a:avLst/>
          </a:prstGeom>
          <a:solidFill>
            <a:srgbClr val="202020"/>
          </a:solidFill>
        </p:spPr>
      </p:sp>
      <p:sp>
        <p:nvSpPr>
          <p:cNvPr id="3" name="AutoShape 3"/>
          <p:cNvSpPr/>
          <p:nvPr/>
        </p:nvSpPr>
        <p:spPr>
          <a:xfrm>
            <a:off x="-243600" y="9258300"/>
            <a:ext cx="18531600" cy="1178689"/>
          </a:xfrm>
          <a:prstGeom prst="rect">
            <a:avLst/>
          </a:prstGeom>
          <a:solidFill>
            <a:schemeClr val="tx2"/>
          </a:solidFill>
        </p:spPr>
      </p:sp>
      <p:grpSp>
        <p:nvGrpSpPr>
          <p:cNvPr id="4" name="Group 4"/>
          <p:cNvGrpSpPr/>
          <p:nvPr/>
        </p:nvGrpSpPr>
        <p:grpSpPr>
          <a:xfrm rot="5400000">
            <a:off x="225426" y="8857447"/>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pic>
        <p:nvPicPr>
          <p:cNvPr id="8" name="Picture 8"/>
          <p:cNvPicPr>
            <a:picLocks noChangeAspect="1"/>
          </p:cNvPicPr>
          <p:nvPr/>
        </p:nvPicPr>
        <p:blipFill>
          <a:blip r:embed="rId4"/>
          <a:srcRect/>
          <a:stretch>
            <a:fillRect/>
          </a:stretch>
        </p:blipFill>
        <p:spPr>
          <a:xfrm>
            <a:off x="2583360" y="1288800"/>
            <a:ext cx="5681425" cy="7709400"/>
          </a:xfrm>
          <a:prstGeom prst="rect">
            <a:avLst/>
          </a:prstGeom>
        </p:spPr>
      </p:pic>
      <p:sp>
        <p:nvSpPr>
          <p:cNvPr id="9" name="TextBox 9"/>
          <p:cNvSpPr txBox="1"/>
          <p:nvPr/>
        </p:nvSpPr>
        <p:spPr>
          <a:xfrm>
            <a:off x="682333" y="559489"/>
            <a:ext cx="9483480" cy="570235"/>
          </a:xfrm>
          <a:prstGeom prst="rect">
            <a:avLst/>
          </a:prstGeom>
        </p:spPr>
        <p:txBody>
          <a:bodyPr lIns="0" tIns="0" rIns="0" bIns="0" rtlCol="0" anchor="t">
            <a:spAutoFit/>
          </a:bodyPr>
          <a:lstStyle/>
          <a:p>
            <a:pPr>
              <a:lnSpc>
                <a:spcPts val="4494"/>
              </a:lnSpc>
            </a:pPr>
            <a:r>
              <a:rPr lang="en-US" sz="4085" spc="36">
                <a:solidFill>
                  <a:srgbClr val="202020"/>
                </a:solidFill>
                <a:latin typeface="Montserrat Semi-Bold Bold"/>
              </a:rPr>
              <a:t>Mô hình hóa quy trình nghiệp vụ</a:t>
            </a:r>
          </a:p>
        </p:txBody>
      </p:sp>
      <p:grpSp>
        <p:nvGrpSpPr>
          <p:cNvPr id="10" name="Group 10"/>
          <p:cNvGrpSpPr/>
          <p:nvPr/>
        </p:nvGrpSpPr>
        <p:grpSpPr>
          <a:xfrm>
            <a:off x="9022200" y="3942606"/>
            <a:ext cx="4071092" cy="2064011"/>
            <a:chOff x="0" y="0"/>
            <a:chExt cx="5428123" cy="2752015"/>
          </a:xfrm>
        </p:grpSpPr>
        <p:sp>
          <p:nvSpPr>
            <p:cNvPr id="11" name="TextBox 11"/>
            <p:cNvSpPr txBox="1"/>
            <p:nvPr/>
          </p:nvSpPr>
          <p:spPr>
            <a:xfrm>
              <a:off x="0" y="2027270"/>
              <a:ext cx="5428123" cy="724745"/>
            </a:xfrm>
            <a:prstGeom prst="rect">
              <a:avLst/>
            </a:prstGeom>
          </p:spPr>
          <p:txBody>
            <a:bodyPr lIns="0" tIns="0" rIns="0" bIns="0" rtlCol="0" anchor="t">
              <a:spAutoFit/>
            </a:bodyPr>
            <a:lstStyle/>
            <a:p>
              <a:pPr>
                <a:lnSpc>
                  <a:spcPts val="4642"/>
                </a:lnSpc>
              </a:pPr>
              <a:endParaRPr/>
            </a:p>
          </p:txBody>
        </p:sp>
        <p:sp>
          <p:nvSpPr>
            <p:cNvPr id="12" name="TextBox 12"/>
            <p:cNvSpPr txBox="1"/>
            <p:nvPr/>
          </p:nvSpPr>
          <p:spPr>
            <a:xfrm>
              <a:off x="0" y="-11231"/>
              <a:ext cx="5428123" cy="1497409"/>
            </a:xfrm>
            <a:prstGeom prst="rect">
              <a:avLst/>
            </a:prstGeom>
          </p:spPr>
          <p:txBody>
            <a:bodyPr lIns="0" tIns="0" rIns="0" bIns="0" rtlCol="0" anchor="t">
              <a:spAutoFit/>
            </a:bodyPr>
            <a:lstStyle/>
            <a:p>
              <a:pPr>
                <a:lnSpc>
                  <a:spcPts val="4509"/>
                </a:lnSpc>
              </a:pPr>
              <a:r>
                <a:rPr lang="en-US" sz="3758" spc="150">
                  <a:solidFill>
                    <a:srgbClr val="202020"/>
                  </a:solidFill>
                  <a:latin typeface="Montserrat Bold"/>
                </a:rPr>
                <a:t>Sơ đồ cộng tác</a:t>
              </a:r>
            </a:p>
            <a:p>
              <a:pPr>
                <a:lnSpc>
                  <a:spcPts val="4509"/>
                </a:lnSpc>
              </a:pPr>
              <a:r>
                <a:rPr lang="en-US" sz="3758" spc="150">
                  <a:solidFill>
                    <a:srgbClr val="202020"/>
                  </a:solidFill>
                  <a:latin typeface="Montserrat Bold"/>
                </a:rPr>
                <a:t>Mua Hàng</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2743200" y="2552700"/>
            <a:ext cx="38100" cy="8229600"/>
          </a:xfrm>
          <a:prstGeom prst="rect">
            <a:avLst/>
          </a:prstGeom>
          <a:solidFill>
            <a:srgbClr val="202020"/>
          </a:solidFill>
        </p:spPr>
      </p:sp>
      <p:sp>
        <p:nvSpPr>
          <p:cNvPr id="3" name="AutoShape 3"/>
          <p:cNvSpPr/>
          <p:nvPr/>
        </p:nvSpPr>
        <p:spPr>
          <a:xfrm>
            <a:off x="1028700" y="-1141095"/>
            <a:ext cx="3429000" cy="8839200"/>
          </a:xfrm>
          <a:prstGeom prst="rect">
            <a:avLst/>
          </a:prstGeom>
          <a:solidFill>
            <a:schemeClr val="tx2"/>
          </a:solidFill>
        </p:spPr>
      </p:sp>
      <p:sp>
        <p:nvSpPr>
          <p:cNvPr id="4" name="TextBox 4"/>
          <p:cNvSpPr txBox="1"/>
          <p:nvPr/>
        </p:nvSpPr>
        <p:spPr>
          <a:xfrm>
            <a:off x="3548942" y="1190625"/>
            <a:ext cx="9138355" cy="2247900"/>
          </a:xfrm>
          <a:prstGeom prst="rect">
            <a:avLst/>
          </a:prstGeom>
        </p:spPr>
        <p:txBody>
          <a:bodyPr lIns="0" tIns="0" rIns="0" bIns="0" rtlCol="0" anchor="t">
            <a:spAutoFit/>
          </a:bodyPr>
          <a:lstStyle/>
          <a:p>
            <a:pPr>
              <a:lnSpc>
                <a:spcPts val="8800"/>
              </a:lnSpc>
            </a:pPr>
            <a:r>
              <a:rPr lang="en-US" sz="8000" spc="72" dirty="0" err="1">
                <a:solidFill>
                  <a:srgbClr val="202020"/>
                </a:solidFill>
                <a:latin typeface="Montserrat Bold"/>
              </a:rPr>
              <a:t>Nội</a:t>
            </a:r>
            <a:r>
              <a:rPr lang="en-US" sz="8000" spc="72" dirty="0">
                <a:solidFill>
                  <a:srgbClr val="202020"/>
                </a:solidFill>
                <a:latin typeface="Montserrat Bold"/>
              </a:rPr>
              <a:t> dung</a:t>
            </a:r>
          </a:p>
          <a:p>
            <a:pPr>
              <a:lnSpc>
                <a:spcPts val="8800"/>
              </a:lnSpc>
            </a:pPr>
            <a:r>
              <a:rPr lang="en-US" sz="8000" spc="72" dirty="0" err="1">
                <a:solidFill>
                  <a:srgbClr val="202020"/>
                </a:solidFill>
                <a:latin typeface="Montserrat Bold"/>
              </a:rPr>
              <a:t>Bài</a:t>
            </a:r>
            <a:r>
              <a:rPr lang="en-US" sz="8000" spc="72" dirty="0">
                <a:solidFill>
                  <a:srgbClr val="202020"/>
                </a:solidFill>
                <a:latin typeface="Montserrat Bold"/>
              </a:rPr>
              <a:t> </a:t>
            </a:r>
            <a:r>
              <a:rPr lang="en-US" sz="8000" spc="72" dirty="0" err="1">
                <a:solidFill>
                  <a:srgbClr val="202020"/>
                </a:solidFill>
                <a:latin typeface="Montserrat Bold"/>
              </a:rPr>
              <a:t>thuyết</a:t>
            </a:r>
            <a:r>
              <a:rPr lang="en-US" sz="8000" spc="72" dirty="0">
                <a:solidFill>
                  <a:srgbClr val="202020"/>
                </a:solidFill>
                <a:latin typeface="Montserrat Bold"/>
              </a:rPr>
              <a:t> </a:t>
            </a:r>
            <a:r>
              <a:rPr lang="en-US" sz="8000" spc="72" dirty="0" err="1">
                <a:solidFill>
                  <a:srgbClr val="202020"/>
                </a:solidFill>
                <a:latin typeface="Montserrat Bold"/>
              </a:rPr>
              <a:t>trình</a:t>
            </a:r>
            <a:endParaRPr lang="en-US" sz="8000" spc="72" dirty="0">
              <a:solidFill>
                <a:srgbClr val="202020"/>
              </a:solidFill>
              <a:latin typeface="Montserrat Bold"/>
            </a:endParaRPr>
          </a:p>
        </p:txBody>
      </p:sp>
      <p:sp>
        <p:nvSpPr>
          <p:cNvPr id="5" name="TextBox 5"/>
          <p:cNvSpPr txBox="1"/>
          <p:nvPr/>
        </p:nvSpPr>
        <p:spPr>
          <a:xfrm rot="5400000">
            <a:off x="13670138" y="3729442"/>
            <a:ext cx="6204658" cy="974626"/>
          </a:xfrm>
          <a:prstGeom prst="rect">
            <a:avLst/>
          </a:prstGeom>
        </p:spPr>
        <p:txBody>
          <a:bodyPr lIns="0" tIns="0" rIns="0" bIns="0" rtlCol="0" anchor="t">
            <a:spAutoFit/>
          </a:bodyPr>
          <a:lstStyle/>
          <a:p>
            <a:pPr>
              <a:lnSpc>
                <a:spcPts val="3840"/>
              </a:lnSpc>
            </a:pPr>
            <a:r>
              <a:rPr lang="en-US" sz="3200" spc="128" dirty="0">
                <a:solidFill>
                  <a:srgbClr val="202020"/>
                </a:solidFill>
                <a:latin typeface="Montserrat Bold"/>
              </a:rPr>
              <a:t>PHẦN MỀM QUẢN LÝ CỬA HÀNG TIỆN LỢI</a:t>
            </a:r>
          </a:p>
        </p:txBody>
      </p:sp>
      <p:sp>
        <p:nvSpPr>
          <p:cNvPr id="6" name="TextBox 6"/>
          <p:cNvSpPr txBox="1"/>
          <p:nvPr/>
        </p:nvSpPr>
        <p:spPr>
          <a:xfrm>
            <a:off x="5720642" y="5854700"/>
            <a:ext cx="5595058" cy="3403600"/>
          </a:xfrm>
          <a:prstGeom prst="rect">
            <a:avLst/>
          </a:prstGeom>
        </p:spPr>
        <p:txBody>
          <a:bodyPr lIns="0" tIns="0" rIns="0" bIns="0" rtlCol="0" anchor="t">
            <a:spAutoFit/>
          </a:bodyPr>
          <a:lstStyle/>
          <a:p>
            <a:pPr marL="701675" lvl="1" indent="-350838">
              <a:lnSpc>
                <a:spcPts val="4550"/>
              </a:lnSpc>
              <a:buFont typeface="Arial"/>
              <a:buChar char="•"/>
            </a:pPr>
            <a:r>
              <a:rPr lang="en-US" sz="3250" spc="65" dirty="0" err="1">
                <a:solidFill>
                  <a:srgbClr val="202020"/>
                </a:solidFill>
                <a:latin typeface="Montserrat Extra-Light"/>
              </a:rPr>
              <a:t>Giới</a:t>
            </a:r>
            <a:r>
              <a:rPr lang="en-US" sz="3250" spc="65" dirty="0">
                <a:solidFill>
                  <a:srgbClr val="202020"/>
                </a:solidFill>
                <a:latin typeface="Montserrat Extra-Light"/>
              </a:rPr>
              <a:t> </a:t>
            </a:r>
            <a:r>
              <a:rPr lang="en-US" sz="3250" spc="65" dirty="0" err="1">
                <a:solidFill>
                  <a:srgbClr val="202020"/>
                </a:solidFill>
                <a:latin typeface="Montserrat Extra-Light"/>
              </a:rPr>
              <a:t>thiệu</a:t>
            </a:r>
            <a:r>
              <a:rPr lang="en-US" sz="3250" spc="65" dirty="0">
                <a:solidFill>
                  <a:srgbClr val="202020"/>
                </a:solidFill>
                <a:latin typeface="Montserrat Extra-Light"/>
              </a:rPr>
              <a:t> </a:t>
            </a:r>
            <a:r>
              <a:rPr lang="en-US" sz="3250" spc="65" dirty="0" err="1">
                <a:solidFill>
                  <a:srgbClr val="202020"/>
                </a:solidFill>
                <a:latin typeface="Montserrat Extra-Light"/>
              </a:rPr>
              <a:t>vấn</a:t>
            </a:r>
            <a:r>
              <a:rPr lang="en-US" sz="3250" spc="65" dirty="0">
                <a:solidFill>
                  <a:srgbClr val="202020"/>
                </a:solidFill>
                <a:latin typeface="Montserrat Extra-Light"/>
              </a:rPr>
              <a:t> </a:t>
            </a:r>
            <a:r>
              <a:rPr lang="en-US" sz="3250" spc="65" dirty="0" err="1">
                <a:solidFill>
                  <a:srgbClr val="202020"/>
                </a:solidFill>
                <a:latin typeface="Montserrat Extra-Light"/>
              </a:rPr>
              <a:t>đề</a:t>
            </a:r>
            <a:endParaRPr lang="en-US" sz="3250" spc="65" dirty="0">
              <a:solidFill>
                <a:srgbClr val="202020"/>
              </a:solidFill>
              <a:latin typeface="Montserrat Extra-Light"/>
            </a:endParaRPr>
          </a:p>
          <a:p>
            <a:pPr marL="701675" lvl="1" indent="-350838">
              <a:lnSpc>
                <a:spcPts val="4550"/>
              </a:lnSpc>
              <a:buFont typeface="Arial"/>
              <a:buChar char="•"/>
            </a:pPr>
            <a:r>
              <a:rPr lang="en-US" sz="3250" spc="65" dirty="0" err="1">
                <a:solidFill>
                  <a:srgbClr val="202020"/>
                </a:solidFill>
                <a:latin typeface="Montserrat Extra-Light"/>
              </a:rPr>
              <a:t>Khảo</a:t>
            </a:r>
            <a:r>
              <a:rPr lang="en-US" sz="3250" spc="65" dirty="0">
                <a:solidFill>
                  <a:srgbClr val="202020"/>
                </a:solidFill>
                <a:latin typeface="Montserrat Extra-Light"/>
              </a:rPr>
              <a:t> </a:t>
            </a:r>
            <a:r>
              <a:rPr lang="en-US" sz="3250" spc="65" dirty="0" err="1">
                <a:solidFill>
                  <a:srgbClr val="202020"/>
                </a:solidFill>
                <a:latin typeface="Montserrat Extra-Light"/>
              </a:rPr>
              <a:t>sát</a:t>
            </a:r>
            <a:endParaRPr lang="en-US" sz="3250" spc="65" dirty="0">
              <a:solidFill>
                <a:srgbClr val="202020"/>
              </a:solidFill>
              <a:latin typeface="Montserrat Extra-Light"/>
            </a:endParaRPr>
          </a:p>
          <a:p>
            <a:pPr marL="701675" lvl="1" indent="-350838">
              <a:lnSpc>
                <a:spcPts val="4550"/>
              </a:lnSpc>
              <a:buFont typeface="Arial"/>
              <a:buChar char="•"/>
            </a:pPr>
            <a:r>
              <a:rPr lang="en-US" sz="3250" spc="65" dirty="0" err="1">
                <a:solidFill>
                  <a:srgbClr val="202020"/>
                </a:solidFill>
                <a:latin typeface="Montserrat Extra-Light"/>
              </a:rPr>
              <a:t>Phân</a:t>
            </a:r>
            <a:r>
              <a:rPr lang="en-US" sz="3250" spc="65" dirty="0">
                <a:solidFill>
                  <a:srgbClr val="202020"/>
                </a:solidFill>
                <a:latin typeface="Montserrat Extra-Light"/>
              </a:rPr>
              <a:t> </a:t>
            </a:r>
            <a:r>
              <a:rPr lang="en-US" sz="3250" spc="65" dirty="0" err="1">
                <a:solidFill>
                  <a:srgbClr val="202020"/>
                </a:solidFill>
                <a:latin typeface="Montserrat Extra-Light"/>
              </a:rPr>
              <a:t>tích</a:t>
            </a:r>
            <a:r>
              <a:rPr lang="en-US" sz="3250" spc="65" dirty="0">
                <a:solidFill>
                  <a:srgbClr val="202020"/>
                </a:solidFill>
                <a:latin typeface="Montserrat Extra-Light"/>
              </a:rPr>
              <a:t> </a:t>
            </a:r>
            <a:r>
              <a:rPr lang="en-US" sz="3250" spc="65" dirty="0" err="1">
                <a:solidFill>
                  <a:srgbClr val="202020"/>
                </a:solidFill>
                <a:latin typeface="Montserrat Extra-Light"/>
              </a:rPr>
              <a:t>hệ</a:t>
            </a:r>
            <a:r>
              <a:rPr lang="en-US" sz="3250" spc="65" dirty="0">
                <a:solidFill>
                  <a:srgbClr val="202020"/>
                </a:solidFill>
                <a:latin typeface="Montserrat Extra-Light"/>
              </a:rPr>
              <a:t> </a:t>
            </a:r>
            <a:r>
              <a:rPr lang="en-US" sz="3250" spc="65" dirty="0" err="1">
                <a:solidFill>
                  <a:srgbClr val="202020"/>
                </a:solidFill>
                <a:latin typeface="Montserrat Extra-Light"/>
              </a:rPr>
              <a:t>thống</a:t>
            </a:r>
            <a:endParaRPr lang="en-US" sz="3250" spc="65" dirty="0">
              <a:solidFill>
                <a:srgbClr val="202020"/>
              </a:solidFill>
              <a:latin typeface="Montserrat Extra-Light"/>
            </a:endParaRPr>
          </a:p>
          <a:p>
            <a:pPr marL="701675" lvl="1" indent="-350838">
              <a:lnSpc>
                <a:spcPts val="4550"/>
              </a:lnSpc>
              <a:buFont typeface="Arial"/>
              <a:buChar char="•"/>
            </a:pPr>
            <a:r>
              <a:rPr lang="en-US" sz="3250" spc="65" dirty="0" err="1">
                <a:solidFill>
                  <a:srgbClr val="202020"/>
                </a:solidFill>
                <a:latin typeface="Montserrat Extra-Light"/>
              </a:rPr>
              <a:t>Thiết</a:t>
            </a:r>
            <a:r>
              <a:rPr lang="en-US" sz="3250" spc="65" dirty="0">
                <a:solidFill>
                  <a:srgbClr val="202020"/>
                </a:solidFill>
                <a:latin typeface="Montserrat Extra-Light"/>
              </a:rPr>
              <a:t> </a:t>
            </a:r>
            <a:r>
              <a:rPr lang="en-US" sz="3250" spc="65" dirty="0" err="1">
                <a:solidFill>
                  <a:srgbClr val="202020"/>
                </a:solidFill>
                <a:latin typeface="Montserrat Extra-Light"/>
              </a:rPr>
              <a:t>kế</a:t>
            </a:r>
            <a:r>
              <a:rPr lang="en-US" sz="3250" spc="65" dirty="0">
                <a:solidFill>
                  <a:srgbClr val="202020"/>
                </a:solidFill>
                <a:latin typeface="Montserrat Extra-Light"/>
              </a:rPr>
              <a:t> </a:t>
            </a:r>
            <a:r>
              <a:rPr lang="en-US" sz="3250" spc="65" dirty="0" err="1">
                <a:solidFill>
                  <a:srgbClr val="202020"/>
                </a:solidFill>
                <a:latin typeface="Montserrat Extra-Light"/>
              </a:rPr>
              <a:t>hệ</a:t>
            </a:r>
            <a:r>
              <a:rPr lang="en-US" sz="3250" spc="65" dirty="0">
                <a:solidFill>
                  <a:srgbClr val="202020"/>
                </a:solidFill>
                <a:latin typeface="Montserrat Extra-Light"/>
              </a:rPr>
              <a:t> </a:t>
            </a:r>
            <a:r>
              <a:rPr lang="en-US" sz="3250" spc="65" dirty="0" err="1">
                <a:solidFill>
                  <a:srgbClr val="202020"/>
                </a:solidFill>
                <a:latin typeface="Montserrat Extra-Light"/>
              </a:rPr>
              <a:t>thống</a:t>
            </a:r>
            <a:endParaRPr lang="en-US" sz="3250" spc="65" dirty="0">
              <a:solidFill>
                <a:srgbClr val="202020"/>
              </a:solidFill>
              <a:latin typeface="Montserrat Extra-Light"/>
            </a:endParaRPr>
          </a:p>
          <a:p>
            <a:pPr marL="701675" lvl="1" indent="-350838">
              <a:lnSpc>
                <a:spcPts val="4550"/>
              </a:lnSpc>
              <a:buFont typeface="Arial"/>
              <a:buChar char="•"/>
            </a:pPr>
            <a:r>
              <a:rPr lang="en-US" sz="3250" spc="65" dirty="0">
                <a:solidFill>
                  <a:srgbClr val="202020"/>
                </a:solidFill>
                <a:latin typeface="Montserrat Extra-Light"/>
              </a:rPr>
              <a:t>Demo</a:t>
            </a:r>
          </a:p>
          <a:p>
            <a:pPr marL="701675" lvl="1" indent="-350838">
              <a:lnSpc>
                <a:spcPts val="4550"/>
              </a:lnSpc>
              <a:buFont typeface="Arial"/>
              <a:buChar char="•"/>
            </a:pPr>
            <a:r>
              <a:rPr lang="en-US" sz="3250" spc="65" dirty="0" err="1">
                <a:solidFill>
                  <a:srgbClr val="202020"/>
                </a:solidFill>
                <a:latin typeface="Montserrat Extra-Light"/>
              </a:rPr>
              <a:t>Tổng</a:t>
            </a:r>
            <a:r>
              <a:rPr lang="en-US" sz="3250" spc="65" dirty="0">
                <a:solidFill>
                  <a:srgbClr val="202020"/>
                </a:solidFill>
                <a:latin typeface="Montserrat Extra-Light"/>
              </a:rPr>
              <a:t> </a:t>
            </a:r>
            <a:r>
              <a:rPr lang="en-US" sz="3250" spc="65" dirty="0" err="1">
                <a:solidFill>
                  <a:srgbClr val="202020"/>
                </a:solidFill>
                <a:latin typeface="Montserrat Extra-Light"/>
              </a:rPr>
              <a:t>kết</a:t>
            </a:r>
            <a:endParaRPr lang="en-US" sz="3250" spc="65" dirty="0">
              <a:solidFill>
                <a:srgbClr val="202020"/>
              </a:solidFill>
              <a:latin typeface="Montserrat Extra-Light"/>
            </a:endParaRPr>
          </a:p>
        </p:txBody>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148189" y="2838671"/>
            <a:ext cx="4865579" cy="4865579"/>
          </a:xfrm>
          <a:prstGeom prst="rect">
            <a:avLst/>
          </a:prstGeom>
        </p:spPr>
      </p:pic>
      <p:grpSp>
        <p:nvGrpSpPr>
          <p:cNvPr id="8" name="Group 8"/>
          <p:cNvGrpSpPr/>
          <p:nvPr/>
        </p:nvGrpSpPr>
        <p:grpSpPr>
          <a:xfrm rot="5400000">
            <a:off x="16612927" y="8569981"/>
            <a:ext cx="1292746" cy="1376638"/>
            <a:chOff x="0" y="0"/>
            <a:chExt cx="1723661" cy="1835518"/>
          </a:xfrm>
        </p:grpSpPr>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1723661" cy="524123"/>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652935"/>
              <a:ext cx="1723661" cy="524123"/>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311395"/>
              <a:ext cx="1723661" cy="524123"/>
            </a:xfrm>
            <a:prstGeom prst="rect">
              <a:avLst/>
            </a:prstGeom>
          </p:spPr>
        </p:pic>
      </p:grpSp>
      <p:pic>
        <p:nvPicPr>
          <p:cNvPr id="12" name="Picture 12"/>
          <p:cNvPicPr>
            <a:picLocks noChangeAspect="1"/>
          </p:cNvPicPr>
          <p:nvPr/>
        </p:nvPicPr>
        <p:blipFill>
          <a:blip r:embed="rId6">
            <a:alphaModFix amt="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209273" y="8833796"/>
            <a:ext cx="716463" cy="42450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389549" y="0"/>
            <a:ext cx="52923" cy="10436989"/>
          </a:xfrm>
          <a:prstGeom prst="rect">
            <a:avLst/>
          </a:prstGeom>
          <a:solidFill>
            <a:srgbClr val="202020"/>
          </a:solidFill>
        </p:spPr>
      </p:sp>
      <p:sp>
        <p:nvSpPr>
          <p:cNvPr id="3" name="AutoShape 3"/>
          <p:cNvSpPr/>
          <p:nvPr/>
        </p:nvSpPr>
        <p:spPr>
          <a:xfrm>
            <a:off x="11442200" y="0"/>
            <a:ext cx="6845800" cy="10436989"/>
          </a:xfrm>
          <a:prstGeom prst="rect">
            <a:avLst/>
          </a:prstGeom>
          <a:solidFill>
            <a:schemeClr val="tx2"/>
          </a:solidFill>
        </p:spPr>
      </p:sp>
      <p:grpSp>
        <p:nvGrpSpPr>
          <p:cNvPr id="5" name="Group 5"/>
          <p:cNvGrpSpPr/>
          <p:nvPr/>
        </p:nvGrpSpPr>
        <p:grpSpPr>
          <a:xfrm rot="5400000">
            <a:off x="15728878" y="7815488"/>
            <a:ext cx="2200875" cy="2343700"/>
            <a:chOff x="0" y="0"/>
            <a:chExt cx="2934500" cy="3124933"/>
          </a:xfrm>
        </p:grpSpPr>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2934500" cy="892309"/>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11609"/>
              <a:ext cx="2934500" cy="892309"/>
            </a:xfrm>
            <a:prstGeom prst="rect">
              <a:avLst/>
            </a:prstGeom>
          </p:spPr>
        </p:pic>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2232624"/>
              <a:ext cx="2934500" cy="892309"/>
            </a:xfrm>
            <a:prstGeom prst="rect">
              <a:avLst/>
            </a:prstGeom>
          </p:spPr>
        </p:pic>
      </p:grpSp>
      <p:sp>
        <p:nvSpPr>
          <p:cNvPr id="9" name="TextBox 9"/>
          <p:cNvSpPr txBox="1"/>
          <p:nvPr/>
        </p:nvSpPr>
        <p:spPr>
          <a:xfrm>
            <a:off x="11442200" y="328577"/>
            <a:ext cx="6437560" cy="1256754"/>
          </a:xfrm>
          <a:prstGeom prst="rect">
            <a:avLst/>
          </a:prstGeom>
        </p:spPr>
        <p:txBody>
          <a:bodyPr lIns="0" tIns="0" rIns="0" bIns="0" rtlCol="0" anchor="t">
            <a:spAutoFit/>
          </a:bodyPr>
          <a:lstStyle/>
          <a:p>
            <a:pPr algn="r">
              <a:lnSpc>
                <a:spcPts val="4867"/>
              </a:lnSpc>
            </a:pPr>
            <a:r>
              <a:rPr lang="en-US" sz="4424" spc="39" dirty="0" err="1">
                <a:solidFill>
                  <a:schemeClr val="bg1"/>
                </a:solidFill>
                <a:latin typeface="Montserrat Semi-Bold Bold"/>
              </a:rPr>
              <a:t>Mô</a:t>
            </a:r>
            <a:r>
              <a:rPr lang="en-US" sz="4424" spc="39" dirty="0">
                <a:solidFill>
                  <a:schemeClr val="bg1"/>
                </a:solidFill>
                <a:latin typeface="Montserrat Semi-Bold Bold"/>
              </a:rPr>
              <a:t> </a:t>
            </a:r>
            <a:r>
              <a:rPr lang="en-US" sz="4424" spc="39" dirty="0" err="1">
                <a:solidFill>
                  <a:schemeClr val="bg1"/>
                </a:solidFill>
                <a:latin typeface="Montserrat Semi-Bold Bold"/>
              </a:rPr>
              <a:t>hình</a:t>
            </a:r>
            <a:r>
              <a:rPr lang="en-US" sz="4424" spc="39" dirty="0">
                <a:solidFill>
                  <a:schemeClr val="bg1"/>
                </a:solidFill>
                <a:latin typeface="Montserrat Semi-Bold Bold"/>
              </a:rPr>
              <a:t> </a:t>
            </a:r>
            <a:r>
              <a:rPr lang="en-US" sz="4424" spc="39" dirty="0" err="1">
                <a:solidFill>
                  <a:schemeClr val="bg1"/>
                </a:solidFill>
                <a:latin typeface="Montserrat Semi-Bold Bold"/>
              </a:rPr>
              <a:t>hóa</a:t>
            </a:r>
            <a:endParaRPr lang="en-US" sz="4424" spc="39" dirty="0">
              <a:solidFill>
                <a:schemeClr val="bg1"/>
              </a:solidFill>
              <a:latin typeface="Montserrat Semi-Bold Bold"/>
            </a:endParaRPr>
          </a:p>
          <a:p>
            <a:pPr algn="r">
              <a:lnSpc>
                <a:spcPts val="4867"/>
              </a:lnSpc>
            </a:pPr>
            <a:r>
              <a:rPr lang="en-US" sz="4424" spc="39" dirty="0" err="1">
                <a:solidFill>
                  <a:srgbClr val="FCFDFD"/>
                </a:solidFill>
                <a:latin typeface="Montserrat Semi-Bold Bold"/>
              </a:rPr>
              <a:t>quy</a:t>
            </a:r>
            <a:r>
              <a:rPr lang="en-US" sz="4424" spc="39" dirty="0">
                <a:solidFill>
                  <a:srgbClr val="FCFDFD"/>
                </a:solidFill>
                <a:latin typeface="Montserrat Semi-Bold Bold"/>
              </a:rPr>
              <a:t> </a:t>
            </a:r>
            <a:r>
              <a:rPr lang="en-US" sz="4424" spc="39" dirty="0" err="1">
                <a:solidFill>
                  <a:srgbClr val="FCFDFD"/>
                </a:solidFill>
                <a:latin typeface="Montserrat Semi-Bold Bold"/>
              </a:rPr>
              <a:t>trình</a:t>
            </a:r>
            <a:r>
              <a:rPr lang="en-US" sz="4424" spc="39" dirty="0">
                <a:solidFill>
                  <a:srgbClr val="FCFDFD"/>
                </a:solidFill>
                <a:latin typeface="Montserrat Semi-Bold Bold"/>
              </a:rPr>
              <a:t> </a:t>
            </a:r>
            <a:r>
              <a:rPr lang="en-US" sz="4424" spc="39" dirty="0" err="1">
                <a:solidFill>
                  <a:srgbClr val="FCFDFD"/>
                </a:solidFill>
                <a:latin typeface="Montserrat Semi-Bold Bold"/>
              </a:rPr>
              <a:t>nghiệp</a:t>
            </a:r>
            <a:r>
              <a:rPr lang="en-US" sz="4424" spc="39" dirty="0">
                <a:solidFill>
                  <a:srgbClr val="FCFDFD"/>
                </a:solidFill>
                <a:latin typeface="Montserrat Semi-Bold Bold"/>
              </a:rPr>
              <a:t> </a:t>
            </a:r>
            <a:r>
              <a:rPr lang="en-US" sz="4424" spc="39" dirty="0" err="1">
                <a:solidFill>
                  <a:srgbClr val="FCFDFD"/>
                </a:solidFill>
                <a:latin typeface="Montserrat Semi-Bold Bold"/>
              </a:rPr>
              <a:t>vụ</a:t>
            </a:r>
            <a:endParaRPr lang="en-US" sz="4424" spc="39" dirty="0">
              <a:solidFill>
                <a:srgbClr val="FCFDFD"/>
              </a:solidFill>
              <a:latin typeface="Montserrat Semi-Bold Bold"/>
            </a:endParaRPr>
          </a:p>
        </p:txBody>
      </p:sp>
      <p:grpSp>
        <p:nvGrpSpPr>
          <p:cNvPr id="10" name="Group 10"/>
          <p:cNvGrpSpPr/>
          <p:nvPr/>
        </p:nvGrpSpPr>
        <p:grpSpPr>
          <a:xfrm>
            <a:off x="11835697" y="8119252"/>
            <a:ext cx="3950922" cy="2625540"/>
            <a:chOff x="0" y="0"/>
            <a:chExt cx="5267895" cy="3500720"/>
          </a:xfrm>
        </p:grpSpPr>
        <p:sp>
          <p:nvSpPr>
            <p:cNvPr id="11" name="TextBox 11"/>
            <p:cNvSpPr txBox="1"/>
            <p:nvPr/>
          </p:nvSpPr>
          <p:spPr>
            <a:xfrm>
              <a:off x="0" y="2775975"/>
              <a:ext cx="5267895" cy="724745"/>
            </a:xfrm>
            <a:prstGeom prst="rect">
              <a:avLst/>
            </a:prstGeom>
          </p:spPr>
          <p:txBody>
            <a:bodyPr lIns="0" tIns="0" rIns="0" bIns="0" rtlCol="0" anchor="t">
              <a:spAutoFit/>
            </a:bodyPr>
            <a:lstStyle/>
            <a:p>
              <a:pPr>
                <a:lnSpc>
                  <a:spcPts val="4642"/>
                </a:lnSpc>
              </a:pPr>
              <a:endParaRPr/>
            </a:p>
          </p:txBody>
        </p:sp>
        <p:sp>
          <p:nvSpPr>
            <p:cNvPr id="12" name="TextBox 12"/>
            <p:cNvSpPr txBox="1"/>
            <p:nvPr/>
          </p:nvSpPr>
          <p:spPr>
            <a:xfrm>
              <a:off x="0" y="-11231"/>
              <a:ext cx="5267895" cy="2246113"/>
            </a:xfrm>
            <a:prstGeom prst="rect">
              <a:avLst/>
            </a:prstGeom>
          </p:spPr>
          <p:txBody>
            <a:bodyPr lIns="0" tIns="0" rIns="0" bIns="0" rtlCol="0" anchor="t">
              <a:spAutoFit/>
            </a:bodyPr>
            <a:lstStyle/>
            <a:p>
              <a:pPr>
                <a:lnSpc>
                  <a:spcPts val="4509"/>
                </a:lnSpc>
              </a:pPr>
              <a:r>
                <a:rPr lang="en-US" sz="3758" spc="150">
                  <a:solidFill>
                    <a:srgbClr val="FCFDFD"/>
                  </a:solidFill>
                  <a:latin typeface="Montserrat Bold"/>
                </a:rPr>
                <a:t>Mô hình </a:t>
              </a:r>
            </a:p>
            <a:p>
              <a:pPr>
                <a:lnSpc>
                  <a:spcPts val="4509"/>
                </a:lnSpc>
              </a:pPr>
              <a:r>
                <a:rPr lang="en-US" sz="3758" spc="150">
                  <a:solidFill>
                    <a:srgbClr val="FCFDFD"/>
                  </a:solidFill>
                  <a:latin typeface="Montserrat Bold"/>
                </a:rPr>
                <a:t>Use-case hệ thống </a:t>
              </a:r>
            </a:p>
          </p:txBody>
        </p:sp>
      </p:grpSp>
      <p:pic>
        <p:nvPicPr>
          <p:cNvPr id="14" name="Picture 13">
            <a:extLst>
              <a:ext uri="{FF2B5EF4-FFF2-40B4-BE49-F238E27FC236}">
                <a16:creationId xmlns:a16="http://schemas.microsoft.com/office/drawing/2014/main" id="{183CFD56-ADF2-4EC1-9FC7-533F0D9A9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328577"/>
            <a:ext cx="10802954" cy="97591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625558" y="4995685"/>
            <a:ext cx="38100" cy="8229600"/>
          </a:xfrm>
          <a:prstGeom prst="rect">
            <a:avLst/>
          </a:prstGeom>
          <a:solidFill>
            <a:srgbClr val="202020"/>
          </a:solidFill>
        </p:spPr>
      </p:sp>
      <p:sp>
        <p:nvSpPr>
          <p:cNvPr id="3" name="AutoShape 3"/>
          <p:cNvSpPr/>
          <p:nvPr/>
        </p:nvSpPr>
        <p:spPr>
          <a:xfrm>
            <a:off x="0" y="-38100"/>
            <a:ext cx="3352800" cy="2971800"/>
          </a:xfrm>
          <a:prstGeom prst="rect">
            <a:avLst/>
          </a:prstGeom>
          <a:solidFill>
            <a:schemeClr val="tx2"/>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1991" y="2084387"/>
            <a:ext cx="2911298" cy="291129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Lst>
          </a:blip>
          <a:srcRect/>
          <a:stretch/>
        </p:blipFill>
        <p:spPr>
          <a:xfrm>
            <a:off x="4144791" y="2324100"/>
            <a:ext cx="13647909" cy="7798553"/>
          </a:xfrm>
          <a:prstGeom prst="rect">
            <a:avLst/>
          </a:prstGeom>
        </p:spPr>
      </p:pic>
      <p:sp>
        <p:nvSpPr>
          <p:cNvPr id="6" name="TextBox 6"/>
          <p:cNvSpPr txBox="1"/>
          <p:nvPr/>
        </p:nvSpPr>
        <p:spPr>
          <a:xfrm>
            <a:off x="2517775" y="357187"/>
            <a:ext cx="12544517" cy="1727200"/>
          </a:xfrm>
          <a:prstGeom prst="rect">
            <a:avLst/>
          </a:prstGeom>
        </p:spPr>
        <p:txBody>
          <a:bodyPr lIns="0" tIns="0" rIns="0" bIns="0" rtlCol="0" anchor="t">
            <a:spAutoFit/>
          </a:bodyPr>
          <a:lstStyle/>
          <a:p>
            <a:pPr>
              <a:lnSpc>
                <a:spcPts val="6874"/>
              </a:lnSpc>
            </a:pPr>
            <a:r>
              <a:rPr lang="en-US" sz="5500" spc="495">
                <a:solidFill>
                  <a:srgbClr val="202020"/>
                </a:solidFill>
                <a:latin typeface="Montserrat Bold"/>
              </a:rPr>
              <a:t>SƠ ĐỒ LỚP</a:t>
            </a:r>
          </a:p>
          <a:p>
            <a:pPr>
              <a:lnSpc>
                <a:spcPts val="6875"/>
              </a:lnSpc>
            </a:pPr>
            <a:r>
              <a:rPr lang="en-US" sz="5499" spc="494">
                <a:solidFill>
                  <a:srgbClr val="202020"/>
                </a:solidFill>
                <a:latin typeface="Montserrat Bold"/>
              </a:rPr>
              <a:t>PHÂN TÍCH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5954355" y="288212"/>
            <a:ext cx="11571645" cy="9710576"/>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4316" y="7613760"/>
            <a:ext cx="2673240" cy="2673240"/>
          </a:xfrm>
          <a:prstGeom prst="rect">
            <a:avLst/>
          </a:prstGeom>
        </p:spPr>
      </p:pic>
      <p:sp>
        <p:nvSpPr>
          <p:cNvPr id="4" name="AutoShape 4"/>
          <p:cNvSpPr/>
          <p:nvPr/>
        </p:nvSpPr>
        <p:spPr>
          <a:xfrm>
            <a:off x="17935575" y="2109788"/>
            <a:ext cx="38100" cy="8229600"/>
          </a:xfrm>
          <a:prstGeom prst="rect">
            <a:avLst/>
          </a:prstGeom>
          <a:solidFill>
            <a:srgbClr val="202020"/>
          </a:solidFill>
        </p:spPr>
      </p:sp>
      <p:sp>
        <p:nvSpPr>
          <p:cNvPr id="5" name="AutoShape 5"/>
          <p:cNvSpPr/>
          <p:nvPr/>
        </p:nvSpPr>
        <p:spPr>
          <a:xfrm>
            <a:off x="16811625" y="0"/>
            <a:ext cx="2247900" cy="2514600"/>
          </a:xfrm>
          <a:prstGeom prst="rect">
            <a:avLst/>
          </a:prstGeom>
          <a:solidFill>
            <a:schemeClr val="tx2"/>
          </a:solidFill>
        </p:spPr>
      </p:sp>
      <p:grpSp>
        <p:nvGrpSpPr>
          <p:cNvPr id="6" name="Group 6"/>
          <p:cNvGrpSpPr/>
          <p:nvPr/>
        </p:nvGrpSpPr>
        <p:grpSpPr>
          <a:xfrm rot="5400000">
            <a:off x="16228975" y="408239"/>
            <a:ext cx="1165300" cy="1240921"/>
            <a:chOff x="0" y="0"/>
            <a:chExt cx="1553733" cy="1654562"/>
          </a:xfrm>
        </p:grpSpPr>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10" t="39459" r="16458" b="39884"/>
            <a:stretch>
              <a:fillRect/>
            </a:stretch>
          </p:blipFill>
          <p:spPr>
            <a:xfrm>
              <a:off x="0" y="0"/>
              <a:ext cx="1553733" cy="472452"/>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10" t="39459" r="16458" b="39884"/>
            <a:stretch>
              <a:fillRect/>
            </a:stretch>
          </p:blipFill>
          <p:spPr>
            <a:xfrm>
              <a:off x="0" y="588565"/>
              <a:ext cx="1553733" cy="472452"/>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5610" t="39459" r="16458" b="39884"/>
            <a:stretch>
              <a:fillRect/>
            </a:stretch>
          </p:blipFill>
          <p:spPr>
            <a:xfrm>
              <a:off x="0" y="1182110"/>
              <a:ext cx="1553733" cy="472452"/>
            </a:xfrm>
            <a:prstGeom prst="rect">
              <a:avLst/>
            </a:prstGeom>
          </p:spPr>
        </p:pic>
      </p:grpSp>
      <p:sp>
        <p:nvSpPr>
          <p:cNvPr id="10" name="TextBox 10"/>
          <p:cNvSpPr txBox="1"/>
          <p:nvPr/>
        </p:nvSpPr>
        <p:spPr>
          <a:xfrm>
            <a:off x="304800" y="1028699"/>
            <a:ext cx="5842100" cy="673727"/>
          </a:xfrm>
          <a:prstGeom prst="rect">
            <a:avLst/>
          </a:prstGeom>
        </p:spPr>
        <p:txBody>
          <a:bodyPr lIns="0" tIns="0" rIns="0" bIns="0" rtlCol="0" anchor="t">
            <a:spAutoFit/>
          </a:bodyPr>
          <a:lstStyle/>
          <a:p>
            <a:pPr>
              <a:lnSpc>
                <a:spcPts val="5521"/>
              </a:lnSpc>
            </a:pPr>
            <a:r>
              <a:rPr lang="en-US" sz="3944" spc="78" dirty="0" err="1">
                <a:solidFill>
                  <a:srgbClr val="202020"/>
                </a:solidFill>
                <a:latin typeface="Montserrat Extra-Light Bold"/>
              </a:rPr>
              <a:t>Thiết</a:t>
            </a:r>
            <a:r>
              <a:rPr lang="en-US" sz="3944" spc="78" dirty="0">
                <a:solidFill>
                  <a:srgbClr val="202020"/>
                </a:solidFill>
                <a:latin typeface="Montserrat Extra-Light Bold"/>
              </a:rPr>
              <a:t> </a:t>
            </a:r>
            <a:r>
              <a:rPr lang="en-US" sz="3944" spc="78" dirty="0" err="1">
                <a:solidFill>
                  <a:srgbClr val="202020"/>
                </a:solidFill>
                <a:latin typeface="Montserrat Extra-Light Bold"/>
              </a:rPr>
              <a:t>kế</a:t>
            </a:r>
            <a:r>
              <a:rPr lang="en-US" sz="3944" spc="78" dirty="0">
                <a:solidFill>
                  <a:srgbClr val="202020"/>
                </a:solidFill>
                <a:latin typeface="Montserrat Extra-Light Bold"/>
              </a:rPr>
              <a:t> </a:t>
            </a:r>
            <a:r>
              <a:rPr lang="en-US" sz="3944" spc="78" dirty="0" err="1">
                <a:solidFill>
                  <a:srgbClr val="202020"/>
                </a:solidFill>
                <a:latin typeface="Montserrat Extra-Light Bold"/>
              </a:rPr>
              <a:t>cơ</a:t>
            </a:r>
            <a:r>
              <a:rPr lang="en-US" sz="3944" spc="78" dirty="0">
                <a:solidFill>
                  <a:srgbClr val="202020"/>
                </a:solidFill>
                <a:latin typeface="Montserrat Extra-Light Bold"/>
              </a:rPr>
              <a:t> </a:t>
            </a:r>
            <a:r>
              <a:rPr lang="en-US" sz="3944" spc="78" dirty="0" err="1">
                <a:solidFill>
                  <a:srgbClr val="202020"/>
                </a:solidFill>
                <a:latin typeface="Montserrat Extra-Light Bold"/>
              </a:rPr>
              <a:t>sở</a:t>
            </a:r>
            <a:r>
              <a:rPr lang="en-US" sz="3944" spc="78" dirty="0">
                <a:solidFill>
                  <a:srgbClr val="202020"/>
                </a:solidFill>
                <a:latin typeface="Montserrat Extra-Light Bold"/>
              </a:rPr>
              <a:t> </a:t>
            </a:r>
            <a:r>
              <a:rPr lang="en-US" sz="3944" spc="78" dirty="0" err="1">
                <a:solidFill>
                  <a:srgbClr val="202020"/>
                </a:solidFill>
                <a:latin typeface="Montserrat Extra-Light Bold"/>
              </a:rPr>
              <a:t>dữ</a:t>
            </a:r>
            <a:r>
              <a:rPr lang="en-US" sz="3944" spc="78" dirty="0">
                <a:solidFill>
                  <a:srgbClr val="202020"/>
                </a:solidFill>
                <a:latin typeface="Montserrat Extra-Light Bold"/>
              </a:rPr>
              <a:t> </a:t>
            </a:r>
            <a:r>
              <a:rPr lang="en-US" sz="3944" spc="78" dirty="0" err="1">
                <a:solidFill>
                  <a:srgbClr val="202020"/>
                </a:solidFill>
                <a:latin typeface="Montserrat Extra-Light Bold"/>
              </a:rPr>
              <a:t>liệu</a:t>
            </a:r>
            <a:endParaRPr lang="en-US" sz="3944" spc="78" dirty="0">
              <a:solidFill>
                <a:srgbClr val="202020"/>
              </a:solidFill>
              <a:latin typeface="Montserrat Extra-Light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625558" y="4995685"/>
            <a:ext cx="38100" cy="8229600"/>
          </a:xfrm>
          <a:prstGeom prst="rect">
            <a:avLst/>
          </a:prstGeom>
          <a:solidFill>
            <a:srgbClr val="202020"/>
          </a:solidFill>
        </p:spPr>
      </p:sp>
      <p:sp>
        <p:nvSpPr>
          <p:cNvPr id="3" name="AutoShape 3"/>
          <p:cNvSpPr/>
          <p:nvPr/>
        </p:nvSpPr>
        <p:spPr>
          <a:xfrm>
            <a:off x="0" y="-38100"/>
            <a:ext cx="3352800" cy="2971800"/>
          </a:xfrm>
          <a:prstGeom prst="rect">
            <a:avLst/>
          </a:prstGeom>
          <a:solidFill>
            <a:schemeClr val="tx2"/>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1991" y="2084387"/>
            <a:ext cx="2911298" cy="291129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Lst>
          </a:blip>
          <a:srcRect l="13740" r="13740"/>
          <a:stretch/>
        </p:blipFill>
        <p:spPr>
          <a:xfrm>
            <a:off x="6483824" y="1028700"/>
            <a:ext cx="11405591" cy="9091579"/>
          </a:xfrm>
          <a:prstGeom prst="rect">
            <a:avLst/>
          </a:prstGeom>
        </p:spPr>
      </p:pic>
      <p:sp>
        <p:nvSpPr>
          <p:cNvPr id="6" name="TextBox 6"/>
          <p:cNvSpPr txBox="1"/>
          <p:nvPr/>
        </p:nvSpPr>
        <p:spPr>
          <a:xfrm>
            <a:off x="1828800" y="150812"/>
            <a:ext cx="5320170" cy="2593975"/>
          </a:xfrm>
          <a:prstGeom prst="rect">
            <a:avLst/>
          </a:prstGeom>
        </p:spPr>
        <p:txBody>
          <a:bodyPr lIns="0" tIns="0" rIns="0" bIns="0" rtlCol="0" anchor="t">
            <a:spAutoFit/>
          </a:bodyPr>
          <a:lstStyle/>
          <a:p>
            <a:pPr>
              <a:lnSpc>
                <a:spcPts val="6874"/>
              </a:lnSpc>
            </a:pPr>
            <a:r>
              <a:rPr lang="en-US" sz="5500" spc="495" dirty="0">
                <a:solidFill>
                  <a:srgbClr val="202020"/>
                </a:solidFill>
                <a:latin typeface="Montserrat Bold"/>
              </a:rPr>
              <a:t>SƠ ĐỒ</a:t>
            </a:r>
          </a:p>
          <a:p>
            <a:pPr>
              <a:lnSpc>
                <a:spcPts val="6874"/>
              </a:lnSpc>
            </a:pPr>
            <a:r>
              <a:rPr lang="en-US" sz="5499" spc="494" dirty="0">
                <a:solidFill>
                  <a:srgbClr val="202020"/>
                </a:solidFill>
                <a:latin typeface="Montserrat Bold"/>
              </a:rPr>
              <a:t>3 TẦNG</a:t>
            </a:r>
          </a:p>
          <a:p>
            <a:pPr>
              <a:lnSpc>
                <a:spcPts val="6875"/>
              </a:lnSpc>
            </a:pPr>
            <a:r>
              <a:rPr lang="en-US" sz="5499" spc="494" dirty="0">
                <a:solidFill>
                  <a:srgbClr val="202020"/>
                </a:solidFill>
                <a:latin typeface="Montserrat Bold"/>
              </a:rPr>
              <a:t>MUA HÀNG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000250" y="3796655"/>
            <a:ext cx="8414491" cy="8414491"/>
          </a:xfrm>
          <a:prstGeom prst="rect">
            <a:avLst/>
          </a:prstGeom>
        </p:spPr>
      </p:pic>
      <p:sp>
        <p:nvSpPr>
          <p:cNvPr id="3" name="AutoShape 3"/>
          <p:cNvSpPr/>
          <p:nvPr/>
        </p:nvSpPr>
        <p:spPr>
          <a:xfrm>
            <a:off x="1028700" y="-800100"/>
            <a:ext cx="5715000" cy="10058400"/>
          </a:xfrm>
          <a:prstGeom prst="rect">
            <a:avLst/>
          </a:prstGeom>
          <a:solidFill>
            <a:schemeClr val="tx2"/>
          </a:solidFill>
        </p:spPr>
      </p:sp>
      <p:grpSp>
        <p:nvGrpSpPr>
          <p:cNvPr id="4" name="Group 4"/>
          <p:cNvGrpSpPr/>
          <p:nvPr/>
        </p:nvGrpSpPr>
        <p:grpSpPr>
          <a:xfrm>
            <a:off x="8077200" y="3347075"/>
            <a:ext cx="8695860" cy="3907629"/>
            <a:chOff x="0" y="0"/>
            <a:chExt cx="11594480" cy="5210171"/>
          </a:xfrm>
        </p:grpSpPr>
        <p:sp>
          <p:nvSpPr>
            <p:cNvPr id="5" name="TextBox 5"/>
            <p:cNvSpPr txBox="1"/>
            <p:nvPr/>
          </p:nvSpPr>
          <p:spPr>
            <a:xfrm>
              <a:off x="0" y="4537897"/>
              <a:ext cx="11594480" cy="672275"/>
            </a:xfrm>
            <a:prstGeom prst="rect">
              <a:avLst/>
            </a:prstGeom>
          </p:spPr>
          <p:txBody>
            <a:bodyPr lIns="0" tIns="0" rIns="0" bIns="0" rtlCol="0" anchor="t">
              <a:spAutoFit/>
            </a:bodyPr>
            <a:lstStyle/>
            <a:p>
              <a:pPr>
                <a:lnSpc>
                  <a:spcPts val="4263"/>
                </a:lnSpc>
              </a:pPr>
              <a:endParaRPr/>
            </a:p>
          </p:txBody>
        </p:sp>
        <p:sp>
          <p:nvSpPr>
            <p:cNvPr id="6" name="TextBox 6"/>
            <p:cNvSpPr txBox="1"/>
            <p:nvPr/>
          </p:nvSpPr>
          <p:spPr>
            <a:xfrm>
              <a:off x="0" y="295131"/>
              <a:ext cx="11594480" cy="3069753"/>
            </a:xfrm>
            <a:prstGeom prst="rect">
              <a:avLst/>
            </a:prstGeom>
          </p:spPr>
          <p:txBody>
            <a:bodyPr lIns="0" tIns="0" rIns="0" bIns="0" rtlCol="0" anchor="t">
              <a:spAutoFit/>
            </a:bodyPr>
            <a:lstStyle/>
            <a:p>
              <a:pPr>
                <a:lnSpc>
                  <a:spcPts val="9210"/>
                </a:lnSpc>
              </a:pPr>
              <a:r>
                <a:rPr lang="en-US" sz="7368" spc="663">
                  <a:solidFill>
                    <a:srgbClr val="202020"/>
                  </a:solidFill>
                  <a:latin typeface="Montserrat Bold"/>
                </a:rPr>
                <a:t>THIẾT KẾ</a:t>
              </a:r>
            </a:p>
            <a:p>
              <a:pPr>
                <a:lnSpc>
                  <a:spcPts val="9210"/>
                </a:lnSpc>
              </a:pPr>
              <a:r>
                <a:rPr lang="en-US" sz="7368" spc="663">
                  <a:solidFill>
                    <a:srgbClr val="202020"/>
                  </a:solidFill>
                  <a:latin typeface="Montserrat Bold"/>
                </a:rPr>
                <a:t>GIAO DIỆN</a:t>
              </a: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00225" y="2603490"/>
            <a:ext cx="4171950" cy="4171950"/>
          </a:xfrm>
          <a:prstGeom prst="rect">
            <a:avLst/>
          </a:prstGeom>
        </p:spPr>
      </p:pic>
      <p:sp>
        <p:nvSpPr>
          <p:cNvPr id="8" name="AutoShape 8"/>
          <p:cNvSpPr/>
          <p:nvPr/>
        </p:nvSpPr>
        <p:spPr>
          <a:xfrm>
            <a:off x="17554575" y="204788"/>
            <a:ext cx="38100" cy="8229600"/>
          </a:xfrm>
          <a:prstGeom prst="rect">
            <a:avLst/>
          </a:prstGeom>
          <a:solidFill>
            <a:srgbClr val="202020"/>
          </a:solidFill>
        </p:spPr>
      </p:sp>
      <p:grpSp>
        <p:nvGrpSpPr>
          <p:cNvPr id="9" name="Group 9"/>
          <p:cNvGrpSpPr/>
          <p:nvPr/>
        </p:nvGrpSpPr>
        <p:grpSpPr>
          <a:xfrm rot="5400000">
            <a:off x="16676650" y="8637839"/>
            <a:ext cx="1165300" cy="1240921"/>
            <a:chOff x="0" y="0"/>
            <a:chExt cx="1553733" cy="1654562"/>
          </a:xfrm>
        </p:grpSpPr>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5610" t="39459" r="16458" b="39884"/>
            <a:stretch>
              <a:fillRect/>
            </a:stretch>
          </p:blipFill>
          <p:spPr>
            <a:xfrm>
              <a:off x="0" y="0"/>
              <a:ext cx="1553733" cy="472452"/>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5610" t="39459" r="16458" b="39884"/>
            <a:stretch>
              <a:fillRect/>
            </a:stretch>
          </p:blipFill>
          <p:spPr>
            <a:xfrm>
              <a:off x="0" y="588565"/>
              <a:ext cx="1553733" cy="472452"/>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5610" t="39459" r="16458" b="39884"/>
            <a:stretch>
              <a:fillRect/>
            </a:stretch>
          </p:blipFill>
          <p:spPr>
            <a:xfrm>
              <a:off x="0" y="1182110"/>
              <a:ext cx="1553733" cy="47245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419100" y="2133600"/>
            <a:ext cx="38100" cy="8229600"/>
          </a:xfrm>
          <a:prstGeom prst="rect">
            <a:avLst/>
          </a:prstGeom>
          <a:solidFill>
            <a:srgbClr val="202020"/>
          </a:solidFill>
        </p:spPr>
      </p:sp>
      <p:sp>
        <p:nvSpPr>
          <p:cNvPr id="3" name="AutoShape 3"/>
          <p:cNvSpPr/>
          <p:nvPr/>
        </p:nvSpPr>
        <p:spPr>
          <a:xfrm>
            <a:off x="-1028700" y="-190500"/>
            <a:ext cx="3009900" cy="3429000"/>
          </a:xfrm>
          <a:prstGeom prst="rect">
            <a:avLst/>
          </a:prstGeom>
          <a:solidFill>
            <a:schemeClr val="tx2"/>
          </a:solidFill>
        </p:spPr>
      </p:sp>
      <p:grpSp>
        <p:nvGrpSpPr>
          <p:cNvPr id="4" name="Group 4"/>
          <p:cNvGrpSpPr/>
          <p:nvPr/>
        </p:nvGrpSpPr>
        <p:grpSpPr>
          <a:xfrm rot="5400000">
            <a:off x="778090" y="8637839"/>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pic>
        <p:nvPicPr>
          <p:cNvPr id="8" name="Picture 8"/>
          <p:cNvPicPr>
            <a:picLocks noChangeAspect="1"/>
          </p:cNvPicPr>
          <p:nvPr/>
        </p:nvPicPr>
        <p:blipFill>
          <a:blip r:embed="rId4">
            <a:extLst>
              <a:ext uri="{28A0092B-C50C-407E-A947-70E740481C1C}">
                <a14:useLocalDpi xmlns:a14="http://schemas.microsoft.com/office/drawing/2010/main" val="0"/>
              </a:ext>
            </a:extLst>
          </a:blip>
          <a:srcRect/>
          <a:stretch/>
        </p:blipFill>
        <p:spPr>
          <a:xfrm>
            <a:off x="8205377" y="2360677"/>
            <a:ext cx="9409831" cy="5701523"/>
          </a:xfrm>
          <a:prstGeom prst="rect">
            <a:avLst/>
          </a:prstGeom>
        </p:spPr>
      </p:pic>
      <p:grpSp>
        <p:nvGrpSpPr>
          <p:cNvPr id="9" name="Group 9"/>
          <p:cNvGrpSpPr/>
          <p:nvPr/>
        </p:nvGrpSpPr>
        <p:grpSpPr>
          <a:xfrm>
            <a:off x="1028700" y="1207995"/>
            <a:ext cx="6395155" cy="3518535"/>
            <a:chOff x="0" y="0"/>
            <a:chExt cx="8526873" cy="4691380"/>
          </a:xfrm>
        </p:grpSpPr>
        <p:sp>
          <p:nvSpPr>
            <p:cNvPr id="10" name="TextBox 10"/>
            <p:cNvSpPr txBox="1"/>
            <p:nvPr/>
          </p:nvSpPr>
          <p:spPr>
            <a:xfrm>
              <a:off x="0" y="4008120"/>
              <a:ext cx="7460077" cy="596900"/>
            </a:xfrm>
            <a:prstGeom prst="rect">
              <a:avLst/>
            </a:prstGeom>
          </p:spPr>
          <p:txBody>
            <a:bodyPr lIns="0" tIns="0" rIns="0" bIns="0" rtlCol="0" anchor="t">
              <a:spAutoFit/>
            </a:bodyPr>
            <a:lstStyle/>
            <a:p>
              <a:pPr>
                <a:lnSpc>
                  <a:spcPts val="3540"/>
                </a:lnSpc>
              </a:pPr>
              <a:r>
                <a:rPr lang="en-US" sz="2950" spc="118">
                  <a:solidFill>
                    <a:srgbClr val="202020"/>
                  </a:solidFill>
                  <a:latin typeface="Montserrat Bold"/>
                </a:rPr>
                <a:t>Giao diện đăng nhập</a:t>
              </a:r>
            </a:p>
          </p:txBody>
        </p:sp>
        <p:sp>
          <p:nvSpPr>
            <p:cNvPr id="11" name="TextBox 11"/>
            <p:cNvSpPr txBox="1"/>
            <p:nvPr/>
          </p:nvSpPr>
          <p:spPr>
            <a:xfrm>
              <a:off x="0" y="76200"/>
              <a:ext cx="8526873" cy="3031067"/>
            </a:xfrm>
            <a:prstGeom prst="rect">
              <a:avLst/>
            </a:prstGeom>
          </p:spPr>
          <p:txBody>
            <a:bodyPr lIns="0" tIns="0" rIns="0" bIns="0" rtlCol="0" anchor="t">
              <a:spAutoFit/>
            </a:bodyPr>
            <a:lstStyle/>
            <a:p>
              <a:pPr>
                <a:lnSpc>
                  <a:spcPts val="8800"/>
                </a:lnSpc>
              </a:pPr>
              <a:r>
                <a:rPr lang="en-US" sz="8000" spc="72">
                  <a:solidFill>
                    <a:srgbClr val="202020"/>
                  </a:solidFill>
                  <a:latin typeface="Montserrat Bold"/>
                </a:rPr>
                <a:t>Thiết kế</a:t>
              </a:r>
            </a:p>
            <a:p>
              <a:pPr>
                <a:lnSpc>
                  <a:spcPts val="8800"/>
                </a:lnSpc>
              </a:pPr>
              <a:r>
                <a:rPr lang="en-US" sz="8000" spc="72">
                  <a:solidFill>
                    <a:srgbClr val="202020"/>
                  </a:solidFill>
                  <a:latin typeface="Montserrat Bold"/>
                </a:rPr>
                <a:t>giao diện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AutoShape 2"/>
          <p:cNvSpPr/>
          <p:nvPr/>
        </p:nvSpPr>
        <p:spPr>
          <a:xfrm>
            <a:off x="1028700" y="8595946"/>
            <a:ext cx="893885" cy="662354"/>
          </a:xfrm>
          <a:prstGeom prst="rect">
            <a:avLst/>
          </a:prstGeom>
          <a:solidFill>
            <a:srgbClr val="202020"/>
          </a:solidFill>
        </p:spPr>
      </p:sp>
      <p:sp>
        <p:nvSpPr>
          <p:cNvPr id="3" name="AutoShape 3"/>
          <p:cNvSpPr/>
          <p:nvPr/>
        </p:nvSpPr>
        <p:spPr>
          <a:xfrm>
            <a:off x="3883647" y="1028700"/>
            <a:ext cx="13375653" cy="8229600"/>
          </a:xfrm>
          <a:prstGeom prst="rect">
            <a:avLst/>
          </a:prstGeom>
          <a:solidFill>
            <a:srgbClr val="202020"/>
          </a:solidFill>
        </p:spPr>
      </p:sp>
      <p:grpSp>
        <p:nvGrpSpPr>
          <p:cNvPr id="4" name="Group 4"/>
          <p:cNvGrpSpPr/>
          <p:nvPr/>
        </p:nvGrpSpPr>
        <p:grpSpPr>
          <a:xfrm rot="5400000">
            <a:off x="446050" y="8889312"/>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8" name="Group 8"/>
          <p:cNvGrpSpPr/>
          <p:nvPr/>
        </p:nvGrpSpPr>
        <p:grpSpPr>
          <a:xfrm rot="5400000">
            <a:off x="16676650" y="408239"/>
            <a:ext cx="1165300" cy="1240921"/>
            <a:chOff x="0" y="0"/>
            <a:chExt cx="1553733" cy="1654562"/>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pic>
        <p:nvPicPr>
          <p:cNvPr id="12" name="Picture 12"/>
          <p:cNvPicPr>
            <a:picLocks noChangeAspect="1"/>
          </p:cNvPicPr>
          <p:nvPr/>
        </p:nvPicPr>
        <p:blipFill>
          <a:blip r:embed="rId4">
            <a:extLst>
              <a:ext uri="{28A0092B-C50C-407E-A947-70E740481C1C}">
                <a14:useLocalDpi xmlns:a14="http://schemas.microsoft.com/office/drawing/2010/main" val="0"/>
              </a:ext>
            </a:extLst>
          </a:blip>
          <a:srcRect/>
          <a:stretch/>
        </p:blipFill>
        <p:spPr>
          <a:xfrm>
            <a:off x="4202919" y="1850415"/>
            <a:ext cx="8395531" cy="5350485"/>
          </a:xfrm>
          <a:prstGeom prst="rect">
            <a:avLst/>
          </a:prstGeom>
        </p:spPr>
      </p:pic>
      <p:grpSp>
        <p:nvGrpSpPr>
          <p:cNvPr id="13" name="Group 13"/>
          <p:cNvGrpSpPr/>
          <p:nvPr/>
        </p:nvGrpSpPr>
        <p:grpSpPr>
          <a:xfrm>
            <a:off x="12738479" y="1850414"/>
            <a:ext cx="4337758" cy="2028257"/>
            <a:chOff x="0" y="-57150"/>
            <a:chExt cx="5783677" cy="2704342"/>
          </a:xfrm>
        </p:grpSpPr>
        <p:sp>
          <p:nvSpPr>
            <p:cNvPr id="14" name="TextBox 14"/>
            <p:cNvSpPr txBox="1"/>
            <p:nvPr/>
          </p:nvSpPr>
          <p:spPr>
            <a:xfrm>
              <a:off x="0" y="1263651"/>
              <a:ext cx="5783677" cy="1383541"/>
            </a:xfrm>
            <a:prstGeom prst="rect">
              <a:avLst/>
            </a:prstGeom>
          </p:spPr>
          <p:txBody>
            <a:bodyPr lIns="0" tIns="0" rIns="0" bIns="0" rtlCol="0" anchor="t">
              <a:spAutoFit/>
            </a:bodyPr>
            <a:lstStyle/>
            <a:p>
              <a:pPr>
                <a:lnSpc>
                  <a:spcPts val="4200"/>
                </a:lnSpc>
              </a:pPr>
              <a:r>
                <a:rPr lang="en-US" sz="3000" dirty="0">
                  <a:solidFill>
                    <a:srgbClr val="F4F4F4"/>
                  </a:solidFill>
                  <a:latin typeface="Montserrat Extra-Light"/>
                </a:rPr>
                <a:t>Giao </a:t>
              </a:r>
              <a:r>
                <a:rPr lang="en-US" sz="3000" dirty="0" err="1">
                  <a:solidFill>
                    <a:srgbClr val="F4F4F4"/>
                  </a:solidFill>
                  <a:latin typeface="Montserrat Extra-Light"/>
                </a:rPr>
                <a:t>diện</a:t>
              </a:r>
              <a:r>
                <a:rPr lang="en-US" sz="3000" dirty="0">
                  <a:solidFill>
                    <a:srgbClr val="F4F4F4"/>
                  </a:solidFill>
                  <a:latin typeface="Montserrat Extra-Light"/>
                </a:rPr>
                <a:t> menu </a:t>
              </a:r>
              <a:r>
                <a:rPr lang="en-US" sz="3000" dirty="0" err="1">
                  <a:solidFill>
                    <a:srgbClr val="F4F4F4"/>
                  </a:solidFill>
                  <a:latin typeface="Montserrat Extra-Light"/>
                </a:rPr>
                <a:t>làm</a:t>
              </a:r>
              <a:r>
                <a:rPr lang="en-US" sz="3000" dirty="0">
                  <a:solidFill>
                    <a:srgbClr val="F4F4F4"/>
                  </a:solidFill>
                  <a:latin typeface="Montserrat Extra-Light"/>
                </a:rPr>
                <a:t> </a:t>
              </a:r>
              <a:r>
                <a:rPr lang="en-US" sz="3000" dirty="0" err="1">
                  <a:solidFill>
                    <a:srgbClr val="F4F4F4"/>
                  </a:solidFill>
                  <a:latin typeface="Montserrat Extra-Light"/>
                </a:rPr>
                <a:t>việc</a:t>
              </a:r>
              <a:endParaRPr lang="en-US" sz="3000" dirty="0">
                <a:solidFill>
                  <a:srgbClr val="F4F4F4"/>
                </a:solidFill>
                <a:latin typeface="Montserrat Extra-Light"/>
              </a:endParaRPr>
            </a:p>
          </p:txBody>
        </p:sp>
        <p:sp>
          <p:nvSpPr>
            <p:cNvPr id="15" name="TextBox 15"/>
            <p:cNvSpPr txBox="1"/>
            <p:nvPr/>
          </p:nvSpPr>
          <p:spPr>
            <a:xfrm>
              <a:off x="0" y="-57150"/>
              <a:ext cx="5783677" cy="666750"/>
            </a:xfrm>
            <a:prstGeom prst="rect">
              <a:avLst/>
            </a:prstGeom>
          </p:spPr>
          <p:txBody>
            <a:bodyPr lIns="0" tIns="0" rIns="0" bIns="0" rtlCol="0" anchor="t">
              <a:spAutoFit/>
            </a:bodyPr>
            <a:lstStyle/>
            <a:p>
              <a:pPr>
                <a:lnSpc>
                  <a:spcPts val="4200"/>
                </a:lnSpc>
              </a:pPr>
              <a:r>
                <a:rPr lang="en-US" sz="3000" spc="300" dirty="0">
                  <a:solidFill>
                    <a:srgbClr val="F4F4F4"/>
                  </a:solidFill>
                  <a:latin typeface="Montserrat"/>
                </a:rPr>
                <a:t>GIAO DIỆN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AutoShape 2"/>
          <p:cNvSpPr/>
          <p:nvPr/>
        </p:nvSpPr>
        <p:spPr>
          <a:xfrm>
            <a:off x="1028700" y="741485"/>
            <a:ext cx="12455769" cy="8516815"/>
          </a:xfrm>
          <a:prstGeom prst="rect">
            <a:avLst/>
          </a:prstGeom>
          <a:solidFill>
            <a:srgbClr val="202020"/>
          </a:solidFill>
        </p:spPr>
      </p:sp>
      <p:sp>
        <p:nvSpPr>
          <p:cNvPr id="3" name="AutoShape 3"/>
          <p:cNvSpPr/>
          <p:nvPr/>
        </p:nvSpPr>
        <p:spPr>
          <a:xfrm>
            <a:off x="16104955" y="1028700"/>
            <a:ext cx="1154345" cy="668215"/>
          </a:xfrm>
          <a:prstGeom prst="rect">
            <a:avLst/>
          </a:prstGeom>
          <a:solidFill>
            <a:srgbClr val="202020"/>
          </a:solidFill>
        </p:spPr>
      </p:sp>
      <p:grpSp>
        <p:nvGrpSpPr>
          <p:cNvPr id="4" name="Group 4"/>
          <p:cNvGrpSpPr/>
          <p:nvPr/>
        </p:nvGrpSpPr>
        <p:grpSpPr>
          <a:xfrm rot="5400000">
            <a:off x="446050" y="8889312"/>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8" name="Group 8"/>
          <p:cNvGrpSpPr/>
          <p:nvPr/>
        </p:nvGrpSpPr>
        <p:grpSpPr>
          <a:xfrm rot="5400000">
            <a:off x="16676650" y="408239"/>
            <a:ext cx="1165300" cy="1240921"/>
            <a:chOff x="0" y="0"/>
            <a:chExt cx="1553733" cy="1654562"/>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pic>
        <p:nvPicPr>
          <p:cNvPr id="12" name="Picture 12"/>
          <p:cNvPicPr>
            <a:picLocks noChangeAspect="1"/>
          </p:cNvPicPr>
          <p:nvPr/>
        </p:nvPicPr>
        <p:blipFill>
          <a:blip r:embed="rId4">
            <a:extLst>
              <a:ext uri="{28A0092B-C50C-407E-A947-70E740481C1C}">
                <a14:useLocalDpi xmlns:a14="http://schemas.microsoft.com/office/drawing/2010/main" val="0"/>
              </a:ext>
            </a:extLst>
          </a:blip>
          <a:srcRect/>
          <a:stretch/>
        </p:blipFill>
        <p:spPr>
          <a:xfrm>
            <a:off x="1624348" y="1940297"/>
            <a:ext cx="11264472" cy="6119190"/>
          </a:xfrm>
          <a:prstGeom prst="rect">
            <a:avLst/>
          </a:prstGeom>
        </p:spPr>
      </p:pic>
      <p:grpSp>
        <p:nvGrpSpPr>
          <p:cNvPr id="13" name="Group 13"/>
          <p:cNvGrpSpPr/>
          <p:nvPr/>
        </p:nvGrpSpPr>
        <p:grpSpPr>
          <a:xfrm>
            <a:off x="13778902" y="2680603"/>
            <a:ext cx="3297335" cy="2028257"/>
            <a:chOff x="0" y="-57150"/>
            <a:chExt cx="4396446" cy="2704342"/>
          </a:xfrm>
        </p:grpSpPr>
        <p:sp>
          <p:nvSpPr>
            <p:cNvPr id="14" name="TextBox 14"/>
            <p:cNvSpPr txBox="1"/>
            <p:nvPr/>
          </p:nvSpPr>
          <p:spPr>
            <a:xfrm>
              <a:off x="0" y="1263651"/>
              <a:ext cx="4396446" cy="1383541"/>
            </a:xfrm>
            <a:prstGeom prst="rect">
              <a:avLst/>
            </a:prstGeom>
          </p:spPr>
          <p:txBody>
            <a:bodyPr lIns="0" tIns="0" rIns="0" bIns="0" rtlCol="0" anchor="t">
              <a:spAutoFit/>
            </a:bodyPr>
            <a:lstStyle/>
            <a:p>
              <a:pPr>
                <a:lnSpc>
                  <a:spcPts val="4200"/>
                </a:lnSpc>
              </a:pPr>
              <a:r>
                <a:rPr lang="en-US" sz="3000" dirty="0">
                  <a:solidFill>
                    <a:srgbClr val="F4F4F4"/>
                  </a:solidFill>
                  <a:latin typeface="Montserrat Extra-Light"/>
                </a:rPr>
                <a:t>Giao </a:t>
              </a:r>
              <a:r>
                <a:rPr lang="en-US" sz="3000" dirty="0" err="1">
                  <a:solidFill>
                    <a:srgbClr val="F4F4F4"/>
                  </a:solidFill>
                  <a:latin typeface="Montserrat Extra-Light"/>
                </a:rPr>
                <a:t>diện</a:t>
              </a:r>
              <a:r>
                <a:rPr lang="en-US" sz="3000" dirty="0">
                  <a:solidFill>
                    <a:srgbClr val="F4F4F4"/>
                  </a:solidFill>
                  <a:latin typeface="Montserrat Extra-Light"/>
                </a:rPr>
                <a:t> </a:t>
              </a:r>
              <a:r>
                <a:rPr lang="en-US" sz="3000" dirty="0" err="1">
                  <a:solidFill>
                    <a:srgbClr val="F4F4F4"/>
                  </a:solidFill>
                  <a:latin typeface="Montserrat Extra-Light"/>
                </a:rPr>
                <a:t>thông</a:t>
              </a:r>
              <a:r>
                <a:rPr lang="en-US" sz="3000" dirty="0">
                  <a:solidFill>
                    <a:srgbClr val="F4F4F4"/>
                  </a:solidFill>
                  <a:latin typeface="Montserrat Extra-Light"/>
                </a:rPr>
                <a:t> tin </a:t>
              </a:r>
              <a:r>
                <a:rPr lang="en-US" sz="3000" dirty="0" err="1">
                  <a:solidFill>
                    <a:srgbClr val="F4F4F4"/>
                  </a:solidFill>
                  <a:latin typeface="Montserrat Extra-Light"/>
                </a:rPr>
                <a:t>nhân</a:t>
              </a:r>
              <a:r>
                <a:rPr lang="en-US" sz="3000" dirty="0">
                  <a:solidFill>
                    <a:srgbClr val="F4F4F4"/>
                  </a:solidFill>
                  <a:latin typeface="Montserrat Extra-Light"/>
                </a:rPr>
                <a:t> </a:t>
              </a:r>
              <a:r>
                <a:rPr lang="en-US" sz="3000" dirty="0" err="1">
                  <a:solidFill>
                    <a:srgbClr val="F4F4F4"/>
                  </a:solidFill>
                  <a:latin typeface="Montserrat Extra-Light"/>
                </a:rPr>
                <a:t>viên</a:t>
              </a:r>
              <a:endParaRPr lang="en-US" sz="3000" dirty="0">
                <a:solidFill>
                  <a:srgbClr val="F4F4F4"/>
                </a:solidFill>
                <a:latin typeface="Montserrat Extra-Light"/>
              </a:endParaRPr>
            </a:p>
          </p:txBody>
        </p:sp>
        <p:sp>
          <p:nvSpPr>
            <p:cNvPr id="15" name="TextBox 15"/>
            <p:cNvSpPr txBox="1"/>
            <p:nvPr/>
          </p:nvSpPr>
          <p:spPr>
            <a:xfrm>
              <a:off x="0" y="-57150"/>
              <a:ext cx="4396446" cy="666750"/>
            </a:xfrm>
            <a:prstGeom prst="rect">
              <a:avLst/>
            </a:prstGeom>
          </p:spPr>
          <p:txBody>
            <a:bodyPr lIns="0" tIns="0" rIns="0" bIns="0" rtlCol="0" anchor="t">
              <a:spAutoFit/>
            </a:bodyPr>
            <a:lstStyle/>
            <a:p>
              <a:pPr>
                <a:lnSpc>
                  <a:spcPts val="4200"/>
                </a:lnSpc>
              </a:pPr>
              <a:r>
                <a:rPr lang="en-US" sz="3000" spc="300">
                  <a:solidFill>
                    <a:srgbClr val="F4F4F4"/>
                  </a:solidFill>
                  <a:latin typeface="Montserrat Bold"/>
                </a:rPr>
                <a:t>GIAO DIỆN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AutoShape 2"/>
          <p:cNvSpPr/>
          <p:nvPr/>
        </p:nvSpPr>
        <p:spPr>
          <a:xfrm>
            <a:off x="1028700" y="8522677"/>
            <a:ext cx="1304192" cy="735623"/>
          </a:xfrm>
          <a:prstGeom prst="rect">
            <a:avLst/>
          </a:prstGeom>
          <a:solidFill>
            <a:srgbClr val="202020"/>
          </a:solidFill>
        </p:spPr>
      </p:sp>
      <p:sp>
        <p:nvSpPr>
          <p:cNvPr id="3" name="AutoShape 3"/>
          <p:cNvSpPr/>
          <p:nvPr/>
        </p:nvSpPr>
        <p:spPr>
          <a:xfrm>
            <a:off x="3561263" y="1028700"/>
            <a:ext cx="13698037" cy="8551985"/>
          </a:xfrm>
          <a:prstGeom prst="rect">
            <a:avLst/>
          </a:prstGeom>
          <a:solidFill>
            <a:srgbClr val="202020"/>
          </a:solidFill>
        </p:spPr>
      </p:sp>
      <p:grpSp>
        <p:nvGrpSpPr>
          <p:cNvPr id="4" name="Group 4"/>
          <p:cNvGrpSpPr/>
          <p:nvPr/>
        </p:nvGrpSpPr>
        <p:grpSpPr>
          <a:xfrm rot="5400000">
            <a:off x="446050" y="8889312"/>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8" name="Group 8"/>
          <p:cNvGrpSpPr/>
          <p:nvPr/>
        </p:nvGrpSpPr>
        <p:grpSpPr>
          <a:xfrm rot="5400000">
            <a:off x="16676650" y="408239"/>
            <a:ext cx="1165300" cy="1240921"/>
            <a:chOff x="0" y="0"/>
            <a:chExt cx="1553733" cy="1654562"/>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pic>
        <p:nvPicPr>
          <p:cNvPr id="12" name="Picture 12"/>
          <p:cNvPicPr>
            <a:picLocks noChangeAspect="1"/>
          </p:cNvPicPr>
          <p:nvPr/>
        </p:nvPicPr>
        <p:blipFill>
          <a:blip r:embed="rId4">
            <a:extLst>
              <a:ext uri="{28A0092B-C50C-407E-A947-70E740481C1C}">
                <a14:useLocalDpi xmlns:a14="http://schemas.microsoft.com/office/drawing/2010/main" val="0"/>
              </a:ext>
            </a:extLst>
          </a:blip>
          <a:srcRect t="2644" b="2644"/>
          <a:stretch/>
        </p:blipFill>
        <p:spPr>
          <a:xfrm>
            <a:off x="3791163" y="2102758"/>
            <a:ext cx="13180059" cy="6787731"/>
          </a:xfrm>
          <a:prstGeom prst="rect">
            <a:avLst/>
          </a:prstGeom>
        </p:spPr>
      </p:pic>
      <p:grpSp>
        <p:nvGrpSpPr>
          <p:cNvPr id="13" name="Group 13"/>
          <p:cNvGrpSpPr/>
          <p:nvPr/>
        </p:nvGrpSpPr>
        <p:grpSpPr>
          <a:xfrm>
            <a:off x="0" y="1207794"/>
            <a:ext cx="3297335" cy="2028257"/>
            <a:chOff x="0" y="-57150"/>
            <a:chExt cx="4396446" cy="2704342"/>
          </a:xfrm>
        </p:grpSpPr>
        <p:sp>
          <p:nvSpPr>
            <p:cNvPr id="14" name="TextBox 14"/>
            <p:cNvSpPr txBox="1"/>
            <p:nvPr/>
          </p:nvSpPr>
          <p:spPr>
            <a:xfrm>
              <a:off x="0" y="1263651"/>
              <a:ext cx="4396446" cy="1383541"/>
            </a:xfrm>
            <a:prstGeom prst="rect">
              <a:avLst/>
            </a:prstGeom>
          </p:spPr>
          <p:txBody>
            <a:bodyPr lIns="0" tIns="0" rIns="0" bIns="0" rtlCol="0" anchor="t">
              <a:spAutoFit/>
            </a:bodyPr>
            <a:lstStyle/>
            <a:p>
              <a:pPr algn="r">
                <a:lnSpc>
                  <a:spcPts val="4200"/>
                </a:lnSpc>
              </a:pPr>
              <a:r>
                <a:rPr lang="en-US" sz="3000" dirty="0">
                  <a:solidFill>
                    <a:srgbClr val="F4F4F4"/>
                  </a:solidFill>
                  <a:latin typeface="Montserrat Extra-Light"/>
                </a:rPr>
                <a:t>Giao </a:t>
              </a:r>
              <a:r>
                <a:rPr lang="en-US" sz="3000" dirty="0" err="1">
                  <a:solidFill>
                    <a:srgbClr val="F4F4F4"/>
                  </a:solidFill>
                  <a:latin typeface="Montserrat Extra-Light"/>
                </a:rPr>
                <a:t>diện</a:t>
              </a:r>
              <a:r>
                <a:rPr lang="en-US" sz="3000" dirty="0">
                  <a:solidFill>
                    <a:srgbClr val="F4F4F4"/>
                  </a:solidFill>
                  <a:latin typeface="Montserrat Extra-Light"/>
                </a:rPr>
                <a:t> </a:t>
              </a:r>
              <a:r>
                <a:rPr lang="en-US" sz="3000" dirty="0" err="1">
                  <a:solidFill>
                    <a:srgbClr val="F4F4F4"/>
                  </a:solidFill>
                  <a:latin typeface="Montserrat Extra-Light"/>
                </a:rPr>
                <a:t>đôi</a:t>
              </a:r>
              <a:r>
                <a:rPr lang="en-US" sz="3000" dirty="0">
                  <a:solidFill>
                    <a:srgbClr val="F4F4F4"/>
                  </a:solidFill>
                  <a:latin typeface="Montserrat Extra-Light"/>
                </a:rPr>
                <a:t> </a:t>
              </a:r>
              <a:r>
                <a:rPr lang="en-US" sz="3000" dirty="0" err="1">
                  <a:solidFill>
                    <a:srgbClr val="F4F4F4"/>
                  </a:solidFill>
                  <a:latin typeface="Montserrat Extra-Light"/>
                </a:rPr>
                <a:t>mật</a:t>
              </a:r>
              <a:r>
                <a:rPr lang="en-US" sz="3000" dirty="0">
                  <a:solidFill>
                    <a:srgbClr val="F4F4F4"/>
                  </a:solidFill>
                  <a:latin typeface="Montserrat Extra-Light"/>
                </a:rPr>
                <a:t> </a:t>
              </a:r>
              <a:r>
                <a:rPr lang="en-US" sz="3000" dirty="0" err="1">
                  <a:solidFill>
                    <a:srgbClr val="F4F4F4"/>
                  </a:solidFill>
                  <a:latin typeface="Montserrat Extra-Light"/>
                </a:rPr>
                <a:t>khẩu</a:t>
              </a:r>
              <a:endParaRPr lang="en-US" sz="3000" dirty="0">
                <a:solidFill>
                  <a:srgbClr val="F4F4F4"/>
                </a:solidFill>
                <a:latin typeface="Montserrat Extra-Light"/>
              </a:endParaRPr>
            </a:p>
          </p:txBody>
        </p:sp>
        <p:sp>
          <p:nvSpPr>
            <p:cNvPr id="15" name="TextBox 15"/>
            <p:cNvSpPr txBox="1"/>
            <p:nvPr/>
          </p:nvSpPr>
          <p:spPr>
            <a:xfrm>
              <a:off x="0" y="-57150"/>
              <a:ext cx="4396446" cy="666750"/>
            </a:xfrm>
            <a:prstGeom prst="rect">
              <a:avLst/>
            </a:prstGeom>
          </p:spPr>
          <p:txBody>
            <a:bodyPr lIns="0" tIns="0" rIns="0" bIns="0" rtlCol="0" anchor="t">
              <a:spAutoFit/>
            </a:bodyPr>
            <a:lstStyle/>
            <a:p>
              <a:pPr algn="r">
                <a:lnSpc>
                  <a:spcPts val="4200"/>
                </a:lnSpc>
              </a:pPr>
              <a:r>
                <a:rPr lang="en-US" sz="3000" spc="300">
                  <a:solidFill>
                    <a:srgbClr val="F4F4F4"/>
                  </a:solidFill>
                  <a:latin typeface="Montserrat Bold"/>
                </a:rPr>
                <a:t>GIAO DIỆN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2" name="AutoShape 2"/>
          <p:cNvSpPr/>
          <p:nvPr/>
        </p:nvSpPr>
        <p:spPr>
          <a:xfrm>
            <a:off x="1028700" y="8522677"/>
            <a:ext cx="1304192" cy="735623"/>
          </a:xfrm>
          <a:prstGeom prst="rect">
            <a:avLst/>
          </a:prstGeom>
          <a:solidFill>
            <a:srgbClr val="202020"/>
          </a:solidFill>
        </p:spPr>
      </p:sp>
      <p:sp>
        <p:nvSpPr>
          <p:cNvPr id="3" name="AutoShape 3"/>
          <p:cNvSpPr/>
          <p:nvPr/>
        </p:nvSpPr>
        <p:spPr>
          <a:xfrm>
            <a:off x="3561263" y="1028700"/>
            <a:ext cx="13698037" cy="8551985"/>
          </a:xfrm>
          <a:prstGeom prst="rect">
            <a:avLst/>
          </a:prstGeom>
          <a:solidFill>
            <a:srgbClr val="202020"/>
          </a:solidFill>
        </p:spPr>
      </p:sp>
      <p:grpSp>
        <p:nvGrpSpPr>
          <p:cNvPr id="4" name="Group 4"/>
          <p:cNvGrpSpPr/>
          <p:nvPr/>
        </p:nvGrpSpPr>
        <p:grpSpPr>
          <a:xfrm rot="5400000">
            <a:off x="446050" y="8889312"/>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8" name="Group 8"/>
          <p:cNvGrpSpPr/>
          <p:nvPr/>
        </p:nvGrpSpPr>
        <p:grpSpPr>
          <a:xfrm rot="5400000">
            <a:off x="16676650" y="408239"/>
            <a:ext cx="1165300" cy="1240921"/>
            <a:chOff x="0" y="0"/>
            <a:chExt cx="1553733" cy="1654562"/>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13" name="Group 13"/>
          <p:cNvGrpSpPr/>
          <p:nvPr/>
        </p:nvGrpSpPr>
        <p:grpSpPr>
          <a:xfrm>
            <a:off x="0" y="1207794"/>
            <a:ext cx="3297335" cy="2028257"/>
            <a:chOff x="0" y="-57150"/>
            <a:chExt cx="4396446" cy="2704342"/>
          </a:xfrm>
        </p:grpSpPr>
        <p:sp>
          <p:nvSpPr>
            <p:cNvPr id="14" name="TextBox 14"/>
            <p:cNvSpPr txBox="1"/>
            <p:nvPr/>
          </p:nvSpPr>
          <p:spPr>
            <a:xfrm>
              <a:off x="0" y="1263651"/>
              <a:ext cx="4396446" cy="1383541"/>
            </a:xfrm>
            <a:prstGeom prst="rect">
              <a:avLst/>
            </a:prstGeom>
          </p:spPr>
          <p:txBody>
            <a:bodyPr lIns="0" tIns="0" rIns="0" bIns="0" rtlCol="0" anchor="t">
              <a:spAutoFit/>
            </a:bodyPr>
            <a:lstStyle/>
            <a:p>
              <a:pPr algn="r">
                <a:lnSpc>
                  <a:spcPts val="4200"/>
                </a:lnSpc>
              </a:pPr>
              <a:r>
                <a:rPr lang="en-US" sz="3000" dirty="0">
                  <a:solidFill>
                    <a:srgbClr val="F4F4F4"/>
                  </a:solidFill>
                  <a:latin typeface="Montserrat Extra-Light"/>
                </a:rPr>
                <a:t>Giao </a:t>
              </a:r>
              <a:r>
                <a:rPr lang="en-US" sz="3000" dirty="0" err="1">
                  <a:solidFill>
                    <a:srgbClr val="F4F4F4"/>
                  </a:solidFill>
                  <a:latin typeface="Montserrat Extra-Light"/>
                </a:rPr>
                <a:t>diện</a:t>
              </a:r>
              <a:r>
                <a:rPr lang="en-US" sz="3000" dirty="0">
                  <a:solidFill>
                    <a:srgbClr val="F4F4F4"/>
                  </a:solidFill>
                  <a:latin typeface="Montserrat Extra-Light"/>
                </a:rPr>
                <a:t> </a:t>
              </a:r>
              <a:r>
                <a:rPr lang="en-US" sz="3000" dirty="0" err="1">
                  <a:solidFill>
                    <a:srgbClr val="F4F4F4"/>
                  </a:solidFill>
                  <a:latin typeface="Montserrat Extra-Light"/>
                </a:rPr>
                <a:t>quản</a:t>
              </a:r>
              <a:r>
                <a:rPr lang="en-US" sz="3000" dirty="0">
                  <a:solidFill>
                    <a:srgbClr val="F4F4F4"/>
                  </a:solidFill>
                  <a:latin typeface="Montserrat Extra-Light"/>
                </a:rPr>
                <a:t> </a:t>
              </a:r>
              <a:r>
                <a:rPr lang="en-US" sz="3000" dirty="0" err="1">
                  <a:solidFill>
                    <a:srgbClr val="F4F4F4"/>
                  </a:solidFill>
                  <a:latin typeface="Montserrat Extra-Light"/>
                </a:rPr>
                <a:t>lý</a:t>
              </a:r>
              <a:r>
                <a:rPr lang="en-US" sz="3000" dirty="0">
                  <a:solidFill>
                    <a:srgbClr val="F4F4F4"/>
                  </a:solidFill>
                  <a:latin typeface="Montserrat Extra-Light"/>
                </a:rPr>
                <a:t> </a:t>
              </a:r>
              <a:r>
                <a:rPr lang="en-US" sz="3000" dirty="0" err="1">
                  <a:solidFill>
                    <a:srgbClr val="F4F4F4"/>
                  </a:solidFill>
                  <a:latin typeface="Montserrat Extra-Light"/>
                </a:rPr>
                <a:t>sản</a:t>
              </a:r>
              <a:r>
                <a:rPr lang="en-US" sz="3000" dirty="0">
                  <a:solidFill>
                    <a:srgbClr val="F4F4F4"/>
                  </a:solidFill>
                  <a:latin typeface="Montserrat Extra-Light"/>
                </a:rPr>
                <a:t> </a:t>
              </a:r>
              <a:r>
                <a:rPr lang="en-US" sz="3000" dirty="0" err="1">
                  <a:solidFill>
                    <a:srgbClr val="F4F4F4"/>
                  </a:solidFill>
                  <a:latin typeface="Montserrat Extra-Light"/>
                </a:rPr>
                <a:t>phẩm</a:t>
              </a:r>
              <a:endParaRPr lang="en-US" sz="3000" dirty="0">
                <a:solidFill>
                  <a:srgbClr val="F4F4F4"/>
                </a:solidFill>
                <a:latin typeface="Montserrat Extra-Light"/>
              </a:endParaRPr>
            </a:p>
          </p:txBody>
        </p:sp>
        <p:sp>
          <p:nvSpPr>
            <p:cNvPr id="15" name="TextBox 15"/>
            <p:cNvSpPr txBox="1"/>
            <p:nvPr/>
          </p:nvSpPr>
          <p:spPr>
            <a:xfrm>
              <a:off x="0" y="-57150"/>
              <a:ext cx="4396446" cy="666750"/>
            </a:xfrm>
            <a:prstGeom prst="rect">
              <a:avLst/>
            </a:prstGeom>
          </p:spPr>
          <p:txBody>
            <a:bodyPr lIns="0" tIns="0" rIns="0" bIns="0" rtlCol="0" anchor="t">
              <a:spAutoFit/>
            </a:bodyPr>
            <a:lstStyle/>
            <a:p>
              <a:pPr algn="r">
                <a:lnSpc>
                  <a:spcPts val="4200"/>
                </a:lnSpc>
              </a:pPr>
              <a:r>
                <a:rPr lang="en-US" sz="3000" spc="300">
                  <a:solidFill>
                    <a:srgbClr val="F4F4F4"/>
                  </a:solidFill>
                  <a:latin typeface="Montserrat Bold"/>
                </a:rPr>
                <a:t>GIAO DIỆN</a:t>
              </a:r>
            </a:p>
          </p:txBody>
        </p:sp>
      </p:grpSp>
      <p:pic>
        <p:nvPicPr>
          <p:cNvPr id="16" name="Picture 15">
            <a:extLst>
              <a:ext uri="{FF2B5EF4-FFF2-40B4-BE49-F238E27FC236}">
                <a16:creationId xmlns:a16="http://schemas.microsoft.com/office/drawing/2014/main" id="{CF8073E9-D623-416B-AA67-0586D52376CC}"/>
              </a:ext>
            </a:extLst>
          </p:cNvPr>
          <p:cNvPicPr/>
          <p:nvPr/>
        </p:nvPicPr>
        <p:blipFill>
          <a:blip r:embed="rId4"/>
          <a:stretch>
            <a:fillRect/>
          </a:stretch>
        </p:blipFill>
        <p:spPr>
          <a:xfrm>
            <a:off x="3733800" y="1232039"/>
            <a:ext cx="13350197" cy="8178661"/>
          </a:xfrm>
          <a:prstGeom prst="rect">
            <a:avLst/>
          </a:prstGeom>
        </p:spPr>
      </p:pic>
    </p:spTree>
    <p:extLst>
      <p:ext uri="{BB962C8B-B14F-4D97-AF65-F5344CB8AC3E}">
        <p14:creationId xmlns:p14="http://schemas.microsoft.com/office/powerpoint/2010/main" val="189042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457200" y="2381250"/>
            <a:ext cx="38100" cy="8229600"/>
          </a:xfrm>
          <a:prstGeom prst="rect">
            <a:avLst/>
          </a:prstGeom>
          <a:solidFill>
            <a:srgbClr val="202020"/>
          </a:solidFill>
        </p:spPr>
      </p:sp>
      <p:sp>
        <p:nvSpPr>
          <p:cNvPr id="3" name="AutoShape 3"/>
          <p:cNvSpPr/>
          <p:nvPr/>
        </p:nvSpPr>
        <p:spPr>
          <a:xfrm>
            <a:off x="-2631722" y="617855"/>
            <a:ext cx="10172700" cy="2019300"/>
          </a:xfrm>
          <a:prstGeom prst="rect">
            <a:avLst/>
          </a:prstGeom>
          <a:solidFill>
            <a:schemeClr val="tx2"/>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Lst>
          </a:blip>
          <a:srcRect t="3985" b="3985"/>
          <a:stretch/>
        </p:blipFill>
        <p:spPr>
          <a:xfrm>
            <a:off x="11812524" y="1046480"/>
            <a:ext cx="5472684" cy="8229600"/>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33339" y="7812192"/>
            <a:ext cx="3251922" cy="3251922"/>
          </a:xfrm>
          <a:prstGeom prst="rect">
            <a:avLst/>
          </a:prstGeom>
        </p:spPr>
      </p:pic>
      <p:grpSp>
        <p:nvGrpSpPr>
          <p:cNvPr id="6" name="Group 6"/>
          <p:cNvGrpSpPr/>
          <p:nvPr/>
        </p:nvGrpSpPr>
        <p:grpSpPr>
          <a:xfrm rot="5400000">
            <a:off x="11166151" y="575909"/>
            <a:ext cx="1292746" cy="1376638"/>
            <a:chOff x="0" y="0"/>
            <a:chExt cx="1723661" cy="1835518"/>
          </a:xfrm>
        </p:grpSpPr>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5610" t="39459" r="16458" b="39884"/>
            <a:stretch>
              <a:fillRect/>
            </a:stretch>
          </p:blipFill>
          <p:spPr>
            <a:xfrm>
              <a:off x="0" y="0"/>
              <a:ext cx="1723661" cy="524123"/>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5610" t="39459" r="16458" b="39884"/>
            <a:stretch>
              <a:fillRect/>
            </a:stretch>
          </p:blipFill>
          <p:spPr>
            <a:xfrm>
              <a:off x="0" y="652935"/>
              <a:ext cx="1723661" cy="524123"/>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5610" t="39459" r="16458" b="39884"/>
            <a:stretch>
              <a:fillRect/>
            </a:stretch>
          </p:blipFill>
          <p:spPr>
            <a:xfrm>
              <a:off x="0" y="1311395"/>
              <a:ext cx="1723661" cy="524123"/>
            </a:xfrm>
            <a:prstGeom prst="rect">
              <a:avLst/>
            </a:prstGeom>
          </p:spPr>
        </p:pic>
      </p:grpSp>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967647" y="7812192"/>
            <a:ext cx="3066392" cy="1816838"/>
          </a:xfrm>
          <a:prstGeom prst="rect">
            <a:avLst/>
          </a:prstGeom>
        </p:spPr>
      </p:pic>
      <p:sp>
        <p:nvSpPr>
          <p:cNvPr id="14" name="TextBox 14"/>
          <p:cNvSpPr txBox="1"/>
          <p:nvPr/>
        </p:nvSpPr>
        <p:spPr>
          <a:xfrm>
            <a:off x="1485900" y="1104900"/>
            <a:ext cx="9138355" cy="1136650"/>
          </a:xfrm>
          <a:prstGeom prst="rect">
            <a:avLst/>
          </a:prstGeom>
        </p:spPr>
        <p:txBody>
          <a:bodyPr lIns="0" tIns="0" rIns="0" bIns="0" rtlCol="0" anchor="t">
            <a:spAutoFit/>
          </a:bodyPr>
          <a:lstStyle/>
          <a:p>
            <a:pPr>
              <a:lnSpc>
                <a:spcPts val="8800"/>
              </a:lnSpc>
            </a:pPr>
            <a:r>
              <a:rPr lang="en-US" sz="8000" spc="72" dirty="0" err="1">
                <a:solidFill>
                  <a:schemeClr val="bg1"/>
                </a:solidFill>
                <a:latin typeface="Montserrat Bold"/>
              </a:rPr>
              <a:t>Thành</a:t>
            </a:r>
            <a:r>
              <a:rPr lang="en-US" sz="8000" spc="72" dirty="0">
                <a:solidFill>
                  <a:schemeClr val="bg1"/>
                </a:solidFill>
                <a:latin typeface="Montserrat Bold"/>
              </a:rPr>
              <a:t> </a:t>
            </a:r>
            <a:r>
              <a:rPr lang="en-US" sz="8000" spc="72" dirty="0" err="1">
                <a:solidFill>
                  <a:schemeClr val="bg1"/>
                </a:solidFill>
                <a:latin typeface="Montserrat Bold"/>
              </a:rPr>
              <a:t>viên</a:t>
            </a:r>
            <a:endParaRPr lang="en-US" sz="8000" spc="72" dirty="0">
              <a:solidFill>
                <a:schemeClr val="bg1"/>
              </a:solidFill>
              <a:latin typeface="Montserrat Bold"/>
            </a:endParaRPr>
          </a:p>
        </p:txBody>
      </p:sp>
      <p:grpSp>
        <p:nvGrpSpPr>
          <p:cNvPr id="15" name="Group 15"/>
          <p:cNvGrpSpPr/>
          <p:nvPr/>
        </p:nvGrpSpPr>
        <p:grpSpPr>
          <a:xfrm>
            <a:off x="2339254" y="5520268"/>
            <a:ext cx="8338258" cy="969592"/>
            <a:chOff x="0" y="-85725"/>
            <a:chExt cx="11117677" cy="1292788"/>
          </a:xfrm>
        </p:grpSpPr>
        <p:sp>
          <p:nvSpPr>
            <p:cNvPr id="16" name="TextBox 16"/>
            <p:cNvSpPr txBox="1"/>
            <p:nvPr/>
          </p:nvSpPr>
          <p:spPr>
            <a:xfrm>
              <a:off x="0" y="-85725"/>
              <a:ext cx="11117677" cy="716692"/>
            </a:xfrm>
            <a:prstGeom prst="rect">
              <a:avLst/>
            </a:prstGeom>
          </p:spPr>
          <p:txBody>
            <a:bodyPr lIns="0" tIns="0" rIns="0" bIns="0" rtlCol="0" anchor="t">
              <a:spAutoFit/>
            </a:bodyPr>
            <a:lstStyle/>
            <a:p>
              <a:pPr>
                <a:lnSpc>
                  <a:spcPts val="4590"/>
                </a:lnSpc>
              </a:pPr>
              <a:r>
                <a:rPr lang="en-US" sz="3000" spc="330" dirty="0">
                  <a:solidFill>
                    <a:srgbClr val="202020"/>
                  </a:solidFill>
                  <a:latin typeface="Montserrat"/>
                </a:rPr>
                <a:t>NGUYỄN VĂN ĐÔ</a:t>
              </a:r>
            </a:p>
          </p:txBody>
        </p:sp>
        <p:sp>
          <p:nvSpPr>
            <p:cNvPr id="17" name="TextBox 17"/>
            <p:cNvSpPr txBox="1"/>
            <p:nvPr/>
          </p:nvSpPr>
          <p:spPr>
            <a:xfrm>
              <a:off x="0" y="591042"/>
              <a:ext cx="11117677" cy="616021"/>
            </a:xfrm>
            <a:prstGeom prst="rect">
              <a:avLst/>
            </a:prstGeom>
          </p:spPr>
          <p:txBody>
            <a:bodyPr lIns="0" tIns="0" rIns="0" bIns="0" rtlCol="0" anchor="t">
              <a:spAutoFit/>
            </a:bodyPr>
            <a:lstStyle/>
            <a:p>
              <a:pPr>
                <a:lnSpc>
                  <a:spcPts val="3919"/>
                </a:lnSpc>
              </a:pPr>
              <a:r>
                <a:rPr lang="en-US" sz="2800" spc="56" dirty="0">
                  <a:solidFill>
                    <a:srgbClr val="202020"/>
                  </a:solidFill>
                  <a:latin typeface="Montserrat Extra-Light"/>
                </a:rPr>
                <a:t>2001181055 </a:t>
              </a:r>
            </a:p>
          </p:txBody>
        </p:sp>
      </p:grpSp>
      <p:grpSp>
        <p:nvGrpSpPr>
          <p:cNvPr id="18" name="Group 18"/>
          <p:cNvGrpSpPr/>
          <p:nvPr/>
        </p:nvGrpSpPr>
        <p:grpSpPr>
          <a:xfrm>
            <a:off x="2339254" y="4191688"/>
            <a:ext cx="8338258" cy="969592"/>
            <a:chOff x="0" y="-85725"/>
            <a:chExt cx="11117677" cy="1292788"/>
          </a:xfrm>
        </p:grpSpPr>
        <p:sp>
          <p:nvSpPr>
            <p:cNvPr id="19" name="TextBox 19"/>
            <p:cNvSpPr txBox="1"/>
            <p:nvPr/>
          </p:nvSpPr>
          <p:spPr>
            <a:xfrm>
              <a:off x="0" y="-85725"/>
              <a:ext cx="11117677" cy="716692"/>
            </a:xfrm>
            <a:prstGeom prst="rect">
              <a:avLst/>
            </a:prstGeom>
          </p:spPr>
          <p:txBody>
            <a:bodyPr lIns="0" tIns="0" rIns="0" bIns="0" rtlCol="0" anchor="t">
              <a:spAutoFit/>
            </a:bodyPr>
            <a:lstStyle/>
            <a:p>
              <a:pPr>
                <a:lnSpc>
                  <a:spcPts val="4590"/>
                </a:lnSpc>
              </a:pPr>
              <a:r>
                <a:rPr lang="en-US" sz="3000" spc="330" dirty="0">
                  <a:solidFill>
                    <a:srgbClr val="202020"/>
                  </a:solidFill>
                  <a:latin typeface="Montserrat"/>
                </a:rPr>
                <a:t>NGUYỄN LƯƠNG ĐÔNG©</a:t>
              </a:r>
            </a:p>
          </p:txBody>
        </p:sp>
        <p:sp>
          <p:nvSpPr>
            <p:cNvPr id="20" name="TextBox 20"/>
            <p:cNvSpPr txBox="1"/>
            <p:nvPr/>
          </p:nvSpPr>
          <p:spPr>
            <a:xfrm>
              <a:off x="0" y="591042"/>
              <a:ext cx="11117677" cy="616021"/>
            </a:xfrm>
            <a:prstGeom prst="rect">
              <a:avLst/>
            </a:prstGeom>
          </p:spPr>
          <p:txBody>
            <a:bodyPr lIns="0" tIns="0" rIns="0" bIns="0" rtlCol="0" anchor="t">
              <a:spAutoFit/>
            </a:bodyPr>
            <a:lstStyle/>
            <a:p>
              <a:pPr>
                <a:lnSpc>
                  <a:spcPts val="3919"/>
                </a:lnSpc>
              </a:pPr>
              <a:r>
                <a:rPr lang="en-US" sz="2800" spc="56" dirty="0">
                  <a:solidFill>
                    <a:srgbClr val="202020"/>
                  </a:solidFill>
                  <a:latin typeface="Montserrat Extra-Light"/>
                </a:rPr>
                <a:t>2001180143</a:t>
              </a:r>
            </a:p>
          </p:txBody>
        </p:sp>
      </p:grpSp>
      <p:pic>
        <p:nvPicPr>
          <p:cNvPr id="21" name="Picture 21"/>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914106" y="4333559"/>
            <a:ext cx="1001463" cy="594035"/>
          </a:xfrm>
          <a:prstGeom prst="rect">
            <a:avLst/>
          </a:prstGeom>
        </p:spPr>
      </p:pic>
      <p:pic>
        <p:nvPicPr>
          <p:cNvPr id="22" name="Picture 22"/>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930474" y="5671848"/>
            <a:ext cx="968728" cy="5746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AutoShape 2"/>
          <p:cNvSpPr/>
          <p:nvPr/>
        </p:nvSpPr>
        <p:spPr>
          <a:xfrm>
            <a:off x="1028700" y="8522677"/>
            <a:ext cx="1304192" cy="735623"/>
          </a:xfrm>
          <a:prstGeom prst="rect">
            <a:avLst/>
          </a:prstGeom>
          <a:solidFill>
            <a:srgbClr val="202020"/>
          </a:solidFill>
        </p:spPr>
      </p:sp>
      <p:sp>
        <p:nvSpPr>
          <p:cNvPr id="3" name="AutoShape 3"/>
          <p:cNvSpPr/>
          <p:nvPr/>
        </p:nvSpPr>
        <p:spPr>
          <a:xfrm>
            <a:off x="3561263" y="1028700"/>
            <a:ext cx="13698037" cy="8551985"/>
          </a:xfrm>
          <a:prstGeom prst="rect">
            <a:avLst/>
          </a:prstGeom>
          <a:solidFill>
            <a:srgbClr val="202020"/>
          </a:solidFill>
        </p:spPr>
      </p:sp>
      <p:grpSp>
        <p:nvGrpSpPr>
          <p:cNvPr id="4" name="Group 4"/>
          <p:cNvGrpSpPr/>
          <p:nvPr/>
        </p:nvGrpSpPr>
        <p:grpSpPr>
          <a:xfrm rot="5400000">
            <a:off x="446050" y="8889312"/>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8" name="Group 8"/>
          <p:cNvGrpSpPr/>
          <p:nvPr/>
        </p:nvGrpSpPr>
        <p:grpSpPr>
          <a:xfrm rot="5400000">
            <a:off x="16676650" y="408239"/>
            <a:ext cx="1165300" cy="1240921"/>
            <a:chOff x="0" y="0"/>
            <a:chExt cx="1553733" cy="1654562"/>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13" name="Group 13"/>
          <p:cNvGrpSpPr/>
          <p:nvPr/>
        </p:nvGrpSpPr>
        <p:grpSpPr>
          <a:xfrm>
            <a:off x="0" y="1207794"/>
            <a:ext cx="3297335" cy="2028257"/>
            <a:chOff x="0" y="-57150"/>
            <a:chExt cx="4396446" cy="2704342"/>
          </a:xfrm>
        </p:grpSpPr>
        <p:sp>
          <p:nvSpPr>
            <p:cNvPr id="14" name="TextBox 14"/>
            <p:cNvSpPr txBox="1"/>
            <p:nvPr/>
          </p:nvSpPr>
          <p:spPr>
            <a:xfrm>
              <a:off x="0" y="1263651"/>
              <a:ext cx="4396446" cy="1383541"/>
            </a:xfrm>
            <a:prstGeom prst="rect">
              <a:avLst/>
            </a:prstGeom>
          </p:spPr>
          <p:txBody>
            <a:bodyPr lIns="0" tIns="0" rIns="0" bIns="0" rtlCol="0" anchor="t">
              <a:spAutoFit/>
            </a:bodyPr>
            <a:lstStyle/>
            <a:p>
              <a:pPr algn="r">
                <a:lnSpc>
                  <a:spcPts val="4200"/>
                </a:lnSpc>
              </a:pPr>
              <a:r>
                <a:rPr lang="en-US" sz="3000" dirty="0">
                  <a:solidFill>
                    <a:srgbClr val="F4F4F4"/>
                  </a:solidFill>
                  <a:latin typeface="Montserrat Extra-Light"/>
                </a:rPr>
                <a:t>Giao </a:t>
              </a:r>
              <a:r>
                <a:rPr lang="en-US" sz="3000" dirty="0" err="1">
                  <a:solidFill>
                    <a:srgbClr val="F4F4F4"/>
                  </a:solidFill>
                  <a:latin typeface="Montserrat Extra-Light"/>
                </a:rPr>
                <a:t>diện</a:t>
              </a:r>
              <a:r>
                <a:rPr lang="en-US" sz="3000" dirty="0">
                  <a:solidFill>
                    <a:srgbClr val="F4F4F4"/>
                  </a:solidFill>
                  <a:latin typeface="Montserrat Extra-Light"/>
                </a:rPr>
                <a:t> </a:t>
              </a:r>
              <a:r>
                <a:rPr lang="en-US" sz="3000" dirty="0" err="1">
                  <a:solidFill>
                    <a:srgbClr val="F4F4F4"/>
                  </a:solidFill>
                  <a:latin typeface="Montserrat Extra-Light"/>
                </a:rPr>
                <a:t>thanh</a:t>
              </a:r>
              <a:r>
                <a:rPr lang="en-US" sz="3000" dirty="0">
                  <a:solidFill>
                    <a:srgbClr val="F4F4F4"/>
                  </a:solidFill>
                  <a:latin typeface="Montserrat Extra-Light"/>
                </a:rPr>
                <a:t> </a:t>
              </a:r>
              <a:r>
                <a:rPr lang="en-US" sz="3000" dirty="0" err="1">
                  <a:solidFill>
                    <a:srgbClr val="F4F4F4"/>
                  </a:solidFill>
                  <a:latin typeface="Montserrat Extra-Light"/>
                </a:rPr>
                <a:t>toán</a:t>
              </a:r>
              <a:endParaRPr lang="en-US" sz="3000" dirty="0">
                <a:solidFill>
                  <a:srgbClr val="F4F4F4"/>
                </a:solidFill>
                <a:latin typeface="Montserrat Extra-Light"/>
              </a:endParaRPr>
            </a:p>
          </p:txBody>
        </p:sp>
        <p:sp>
          <p:nvSpPr>
            <p:cNvPr id="15" name="TextBox 15"/>
            <p:cNvSpPr txBox="1"/>
            <p:nvPr/>
          </p:nvSpPr>
          <p:spPr>
            <a:xfrm>
              <a:off x="0" y="-57150"/>
              <a:ext cx="4396446" cy="666750"/>
            </a:xfrm>
            <a:prstGeom prst="rect">
              <a:avLst/>
            </a:prstGeom>
          </p:spPr>
          <p:txBody>
            <a:bodyPr lIns="0" tIns="0" rIns="0" bIns="0" rtlCol="0" anchor="t">
              <a:spAutoFit/>
            </a:bodyPr>
            <a:lstStyle/>
            <a:p>
              <a:pPr algn="r">
                <a:lnSpc>
                  <a:spcPts val="4200"/>
                </a:lnSpc>
              </a:pPr>
              <a:r>
                <a:rPr lang="en-US" sz="3000" spc="300">
                  <a:solidFill>
                    <a:srgbClr val="F4F4F4"/>
                  </a:solidFill>
                  <a:latin typeface="Montserrat Bold"/>
                </a:rPr>
                <a:t>GIAO DIỆN</a:t>
              </a:r>
            </a:p>
          </p:txBody>
        </p:sp>
      </p:grpSp>
      <p:pic>
        <p:nvPicPr>
          <p:cNvPr id="16" name="Picture 15">
            <a:extLst>
              <a:ext uri="{FF2B5EF4-FFF2-40B4-BE49-F238E27FC236}">
                <a16:creationId xmlns:a16="http://schemas.microsoft.com/office/drawing/2014/main" id="{0A3430EE-5087-411A-9C0C-BA534286ACC0}"/>
              </a:ext>
            </a:extLst>
          </p:cNvPr>
          <p:cNvPicPr/>
          <p:nvPr/>
        </p:nvPicPr>
        <p:blipFill>
          <a:blip r:embed="rId4"/>
          <a:stretch>
            <a:fillRect/>
          </a:stretch>
        </p:blipFill>
        <p:spPr>
          <a:xfrm>
            <a:off x="3733800" y="1207794"/>
            <a:ext cx="13259379" cy="8202906"/>
          </a:xfrm>
          <a:prstGeom prst="rect">
            <a:avLst/>
          </a:prstGeom>
        </p:spPr>
      </p:pic>
    </p:spTree>
    <p:extLst>
      <p:ext uri="{BB962C8B-B14F-4D97-AF65-F5344CB8AC3E}">
        <p14:creationId xmlns:p14="http://schemas.microsoft.com/office/powerpoint/2010/main" val="3373955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AutoShape 2"/>
          <p:cNvSpPr/>
          <p:nvPr/>
        </p:nvSpPr>
        <p:spPr>
          <a:xfrm>
            <a:off x="1028700" y="8522677"/>
            <a:ext cx="1304192" cy="735623"/>
          </a:xfrm>
          <a:prstGeom prst="rect">
            <a:avLst/>
          </a:prstGeom>
          <a:solidFill>
            <a:srgbClr val="202020"/>
          </a:solidFill>
        </p:spPr>
      </p:sp>
      <p:sp>
        <p:nvSpPr>
          <p:cNvPr id="3" name="AutoShape 3"/>
          <p:cNvSpPr/>
          <p:nvPr/>
        </p:nvSpPr>
        <p:spPr>
          <a:xfrm>
            <a:off x="3561263" y="1028700"/>
            <a:ext cx="13698037" cy="8551985"/>
          </a:xfrm>
          <a:prstGeom prst="rect">
            <a:avLst/>
          </a:prstGeom>
          <a:solidFill>
            <a:srgbClr val="202020"/>
          </a:solidFill>
        </p:spPr>
      </p:sp>
      <p:grpSp>
        <p:nvGrpSpPr>
          <p:cNvPr id="4" name="Group 4"/>
          <p:cNvGrpSpPr/>
          <p:nvPr/>
        </p:nvGrpSpPr>
        <p:grpSpPr>
          <a:xfrm rot="5400000">
            <a:off x="446050" y="8889312"/>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8" name="Group 8"/>
          <p:cNvGrpSpPr/>
          <p:nvPr/>
        </p:nvGrpSpPr>
        <p:grpSpPr>
          <a:xfrm rot="5400000">
            <a:off x="16676650" y="408239"/>
            <a:ext cx="1165300" cy="1240921"/>
            <a:chOff x="0" y="0"/>
            <a:chExt cx="1553733" cy="1654562"/>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13" name="Group 13"/>
          <p:cNvGrpSpPr/>
          <p:nvPr/>
        </p:nvGrpSpPr>
        <p:grpSpPr>
          <a:xfrm>
            <a:off x="0" y="1207794"/>
            <a:ext cx="3297335" cy="2028257"/>
            <a:chOff x="0" y="-57150"/>
            <a:chExt cx="4396446" cy="2704342"/>
          </a:xfrm>
        </p:grpSpPr>
        <p:sp>
          <p:nvSpPr>
            <p:cNvPr id="14" name="TextBox 14"/>
            <p:cNvSpPr txBox="1"/>
            <p:nvPr/>
          </p:nvSpPr>
          <p:spPr>
            <a:xfrm>
              <a:off x="0" y="1263651"/>
              <a:ext cx="4396446" cy="1383541"/>
            </a:xfrm>
            <a:prstGeom prst="rect">
              <a:avLst/>
            </a:prstGeom>
          </p:spPr>
          <p:txBody>
            <a:bodyPr lIns="0" tIns="0" rIns="0" bIns="0" rtlCol="0" anchor="t">
              <a:spAutoFit/>
            </a:bodyPr>
            <a:lstStyle/>
            <a:p>
              <a:pPr algn="r">
                <a:lnSpc>
                  <a:spcPts val="4200"/>
                </a:lnSpc>
              </a:pPr>
              <a:r>
                <a:rPr lang="en-US" sz="3000" dirty="0">
                  <a:solidFill>
                    <a:srgbClr val="F4F4F4"/>
                  </a:solidFill>
                  <a:latin typeface="Montserrat Extra-Light"/>
                </a:rPr>
                <a:t>Giao </a:t>
              </a:r>
              <a:r>
                <a:rPr lang="en-US" sz="3000" dirty="0" err="1">
                  <a:solidFill>
                    <a:srgbClr val="F4F4F4"/>
                  </a:solidFill>
                  <a:latin typeface="Montserrat Extra-Light"/>
                </a:rPr>
                <a:t>diện</a:t>
              </a:r>
              <a:r>
                <a:rPr lang="en-US" sz="3000" dirty="0">
                  <a:solidFill>
                    <a:srgbClr val="F4F4F4"/>
                  </a:solidFill>
                  <a:latin typeface="Montserrat Extra-Light"/>
                </a:rPr>
                <a:t> </a:t>
              </a:r>
              <a:r>
                <a:rPr lang="en-US" sz="3000" dirty="0" err="1">
                  <a:solidFill>
                    <a:srgbClr val="F4F4F4"/>
                  </a:solidFill>
                  <a:latin typeface="Montserrat Extra-Light"/>
                </a:rPr>
                <a:t>đặt</a:t>
              </a:r>
              <a:r>
                <a:rPr lang="en-US" sz="3000" dirty="0">
                  <a:solidFill>
                    <a:srgbClr val="F4F4F4"/>
                  </a:solidFill>
                  <a:latin typeface="Montserrat Extra-Light"/>
                </a:rPr>
                <a:t> </a:t>
              </a:r>
              <a:r>
                <a:rPr lang="en-US" sz="3000" dirty="0" err="1">
                  <a:solidFill>
                    <a:srgbClr val="F4F4F4"/>
                  </a:solidFill>
                  <a:latin typeface="Montserrat Extra-Light"/>
                </a:rPr>
                <a:t>hàng</a:t>
              </a:r>
              <a:endParaRPr lang="en-US" sz="3000" dirty="0">
                <a:solidFill>
                  <a:srgbClr val="F4F4F4"/>
                </a:solidFill>
                <a:latin typeface="Montserrat Extra-Light"/>
              </a:endParaRPr>
            </a:p>
          </p:txBody>
        </p:sp>
        <p:sp>
          <p:nvSpPr>
            <p:cNvPr id="15" name="TextBox 15"/>
            <p:cNvSpPr txBox="1"/>
            <p:nvPr/>
          </p:nvSpPr>
          <p:spPr>
            <a:xfrm>
              <a:off x="0" y="-57150"/>
              <a:ext cx="4396446" cy="666750"/>
            </a:xfrm>
            <a:prstGeom prst="rect">
              <a:avLst/>
            </a:prstGeom>
          </p:spPr>
          <p:txBody>
            <a:bodyPr lIns="0" tIns="0" rIns="0" bIns="0" rtlCol="0" anchor="t">
              <a:spAutoFit/>
            </a:bodyPr>
            <a:lstStyle/>
            <a:p>
              <a:pPr algn="r">
                <a:lnSpc>
                  <a:spcPts val="4200"/>
                </a:lnSpc>
              </a:pPr>
              <a:r>
                <a:rPr lang="en-US" sz="3000" spc="300">
                  <a:solidFill>
                    <a:srgbClr val="F4F4F4"/>
                  </a:solidFill>
                  <a:latin typeface="Montserrat Bold"/>
                </a:rPr>
                <a:t>GIAO DIỆN</a:t>
              </a:r>
            </a:p>
          </p:txBody>
        </p:sp>
      </p:grpSp>
      <p:pic>
        <p:nvPicPr>
          <p:cNvPr id="19" name="Picture 18">
            <a:extLst>
              <a:ext uri="{FF2B5EF4-FFF2-40B4-BE49-F238E27FC236}">
                <a16:creationId xmlns:a16="http://schemas.microsoft.com/office/drawing/2014/main" id="{96711294-BA76-4F3D-B9BE-DC1E24E21B98}"/>
              </a:ext>
            </a:extLst>
          </p:cNvPr>
          <p:cNvPicPr/>
          <p:nvPr/>
        </p:nvPicPr>
        <p:blipFill>
          <a:blip r:embed="rId4"/>
          <a:stretch>
            <a:fillRect/>
          </a:stretch>
        </p:blipFill>
        <p:spPr>
          <a:xfrm>
            <a:off x="3886200" y="1169694"/>
            <a:ext cx="13106979" cy="8088606"/>
          </a:xfrm>
          <a:prstGeom prst="rect">
            <a:avLst/>
          </a:prstGeom>
        </p:spPr>
      </p:pic>
    </p:spTree>
    <p:extLst>
      <p:ext uri="{BB962C8B-B14F-4D97-AF65-F5344CB8AC3E}">
        <p14:creationId xmlns:p14="http://schemas.microsoft.com/office/powerpoint/2010/main" val="1917754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AutoShape 2"/>
          <p:cNvSpPr/>
          <p:nvPr/>
        </p:nvSpPr>
        <p:spPr>
          <a:xfrm>
            <a:off x="1028700" y="8522677"/>
            <a:ext cx="1304192" cy="735623"/>
          </a:xfrm>
          <a:prstGeom prst="rect">
            <a:avLst/>
          </a:prstGeom>
          <a:solidFill>
            <a:srgbClr val="202020"/>
          </a:solidFill>
        </p:spPr>
      </p:sp>
      <p:sp>
        <p:nvSpPr>
          <p:cNvPr id="3" name="AutoShape 3"/>
          <p:cNvSpPr/>
          <p:nvPr/>
        </p:nvSpPr>
        <p:spPr>
          <a:xfrm>
            <a:off x="3561263" y="1028700"/>
            <a:ext cx="13698037" cy="8551985"/>
          </a:xfrm>
          <a:prstGeom prst="rect">
            <a:avLst/>
          </a:prstGeom>
          <a:solidFill>
            <a:srgbClr val="202020"/>
          </a:solidFill>
        </p:spPr>
      </p:sp>
      <p:grpSp>
        <p:nvGrpSpPr>
          <p:cNvPr id="4" name="Group 4"/>
          <p:cNvGrpSpPr/>
          <p:nvPr/>
        </p:nvGrpSpPr>
        <p:grpSpPr>
          <a:xfrm rot="5400000">
            <a:off x="446050" y="8889312"/>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8" name="Group 8"/>
          <p:cNvGrpSpPr/>
          <p:nvPr/>
        </p:nvGrpSpPr>
        <p:grpSpPr>
          <a:xfrm rot="5400000">
            <a:off x="16676650" y="408239"/>
            <a:ext cx="1165300" cy="1240921"/>
            <a:chOff x="0" y="0"/>
            <a:chExt cx="1553733" cy="1654562"/>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13" name="Group 13"/>
          <p:cNvGrpSpPr/>
          <p:nvPr/>
        </p:nvGrpSpPr>
        <p:grpSpPr>
          <a:xfrm>
            <a:off x="0" y="1207794"/>
            <a:ext cx="3297335" cy="2028257"/>
            <a:chOff x="0" y="-57150"/>
            <a:chExt cx="4396446" cy="2704342"/>
          </a:xfrm>
        </p:grpSpPr>
        <p:sp>
          <p:nvSpPr>
            <p:cNvPr id="14" name="TextBox 14"/>
            <p:cNvSpPr txBox="1"/>
            <p:nvPr/>
          </p:nvSpPr>
          <p:spPr>
            <a:xfrm>
              <a:off x="0" y="1263651"/>
              <a:ext cx="4396446" cy="1383541"/>
            </a:xfrm>
            <a:prstGeom prst="rect">
              <a:avLst/>
            </a:prstGeom>
          </p:spPr>
          <p:txBody>
            <a:bodyPr lIns="0" tIns="0" rIns="0" bIns="0" rtlCol="0" anchor="t">
              <a:spAutoFit/>
            </a:bodyPr>
            <a:lstStyle/>
            <a:p>
              <a:pPr algn="r">
                <a:lnSpc>
                  <a:spcPts val="4200"/>
                </a:lnSpc>
              </a:pPr>
              <a:r>
                <a:rPr lang="en-US" sz="3000" dirty="0">
                  <a:solidFill>
                    <a:srgbClr val="F4F4F4"/>
                  </a:solidFill>
                  <a:latin typeface="Montserrat Extra-Light"/>
                </a:rPr>
                <a:t>Giao </a:t>
              </a:r>
              <a:r>
                <a:rPr lang="en-US" sz="3000" dirty="0" err="1">
                  <a:solidFill>
                    <a:srgbClr val="F4F4F4"/>
                  </a:solidFill>
                  <a:latin typeface="Montserrat Extra-Light"/>
                </a:rPr>
                <a:t>diện</a:t>
              </a:r>
              <a:r>
                <a:rPr lang="en-US" sz="3000" dirty="0">
                  <a:solidFill>
                    <a:srgbClr val="F4F4F4"/>
                  </a:solidFill>
                  <a:latin typeface="Montserrat Extra-Light"/>
                </a:rPr>
                <a:t> them </a:t>
              </a:r>
              <a:r>
                <a:rPr lang="en-US" sz="3000" dirty="0" err="1">
                  <a:solidFill>
                    <a:srgbClr val="F4F4F4"/>
                  </a:solidFill>
                  <a:latin typeface="Montserrat Extra-Light"/>
                </a:rPr>
                <a:t>nhà</a:t>
              </a:r>
              <a:r>
                <a:rPr lang="en-US" sz="3000" dirty="0">
                  <a:solidFill>
                    <a:srgbClr val="F4F4F4"/>
                  </a:solidFill>
                  <a:latin typeface="Montserrat Extra-Light"/>
                </a:rPr>
                <a:t> </a:t>
              </a:r>
              <a:r>
                <a:rPr lang="en-US" sz="3000" dirty="0" err="1">
                  <a:solidFill>
                    <a:srgbClr val="F4F4F4"/>
                  </a:solidFill>
                  <a:latin typeface="Montserrat Extra-Light"/>
                </a:rPr>
                <a:t>cung</a:t>
              </a:r>
              <a:r>
                <a:rPr lang="en-US" sz="3000" dirty="0">
                  <a:solidFill>
                    <a:srgbClr val="F4F4F4"/>
                  </a:solidFill>
                  <a:latin typeface="Montserrat Extra-Light"/>
                </a:rPr>
                <a:t> </a:t>
              </a:r>
              <a:r>
                <a:rPr lang="en-US" sz="3000" dirty="0" err="1">
                  <a:solidFill>
                    <a:srgbClr val="F4F4F4"/>
                  </a:solidFill>
                  <a:latin typeface="Montserrat Extra-Light"/>
                </a:rPr>
                <a:t>cấp</a:t>
              </a:r>
              <a:endParaRPr lang="en-US" sz="3000" dirty="0">
                <a:solidFill>
                  <a:srgbClr val="F4F4F4"/>
                </a:solidFill>
                <a:latin typeface="Montserrat Extra-Light"/>
              </a:endParaRPr>
            </a:p>
          </p:txBody>
        </p:sp>
        <p:sp>
          <p:nvSpPr>
            <p:cNvPr id="15" name="TextBox 15"/>
            <p:cNvSpPr txBox="1"/>
            <p:nvPr/>
          </p:nvSpPr>
          <p:spPr>
            <a:xfrm>
              <a:off x="0" y="-57150"/>
              <a:ext cx="4396446" cy="666750"/>
            </a:xfrm>
            <a:prstGeom prst="rect">
              <a:avLst/>
            </a:prstGeom>
          </p:spPr>
          <p:txBody>
            <a:bodyPr lIns="0" tIns="0" rIns="0" bIns="0" rtlCol="0" anchor="t">
              <a:spAutoFit/>
            </a:bodyPr>
            <a:lstStyle/>
            <a:p>
              <a:pPr algn="r">
                <a:lnSpc>
                  <a:spcPts val="4200"/>
                </a:lnSpc>
              </a:pPr>
              <a:r>
                <a:rPr lang="en-US" sz="3000" spc="300" dirty="0">
                  <a:solidFill>
                    <a:srgbClr val="F4F4F4"/>
                  </a:solidFill>
                  <a:latin typeface="Montserrat Bold"/>
                </a:rPr>
                <a:t>GIAO DIỆN</a:t>
              </a:r>
            </a:p>
          </p:txBody>
        </p:sp>
      </p:grpSp>
      <p:pic>
        <p:nvPicPr>
          <p:cNvPr id="16" name="Picture 15">
            <a:extLst>
              <a:ext uri="{FF2B5EF4-FFF2-40B4-BE49-F238E27FC236}">
                <a16:creationId xmlns:a16="http://schemas.microsoft.com/office/drawing/2014/main" id="{8483B11C-81DA-4C5F-9E28-15231DABA37D}"/>
              </a:ext>
            </a:extLst>
          </p:cNvPr>
          <p:cNvPicPr/>
          <p:nvPr/>
        </p:nvPicPr>
        <p:blipFill>
          <a:blip r:embed="rId4"/>
          <a:stretch>
            <a:fillRect/>
          </a:stretch>
        </p:blipFill>
        <p:spPr>
          <a:xfrm>
            <a:off x="3810000" y="1207794"/>
            <a:ext cx="13273997" cy="8050506"/>
          </a:xfrm>
          <a:prstGeom prst="rect">
            <a:avLst/>
          </a:prstGeom>
        </p:spPr>
      </p:pic>
    </p:spTree>
    <p:extLst>
      <p:ext uri="{BB962C8B-B14F-4D97-AF65-F5344CB8AC3E}">
        <p14:creationId xmlns:p14="http://schemas.microsoft.com/office/powerpoint/2010/main" val="1638217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AutoShape 2"/>
          <p:cNvSpPr/>
          <p:nvPr/>
        </p:nvSpPr>
        <p:spPr>
          <a:xfrm>
            <a:off x="1028700" y="8522677"/>
            <a:ext cx="1304192" cy="735623"/>
          </a:xfrm>
          <a:prstGeom prst="rect">
            <a:avLst/>
          </a:prstGeom>
          <a:solidFill>
            <a:srgbClr val="202020"/>
          </a:solidFill>
        </p:spPr>
      </p:sp>
      <p:sp>
        <p:nvSpPr>
          <p:cNvPr id="3" name="AutoShape 3"/>
          <p:cNvSpPr/>
          <p:nvPr/>
        </p:nvSpPr>
        <p:spPr>
          <a:xfrm>
            <a:off x="3561263" y="1028700"/>
            <a:ext cx="13698037" cy="8551985"/>
          </a:xfrm>
          <a:prstGeom prst="rect">
            <a:avLst/>
          </a:prstGeom>
          <a:solidFill>
            <a:srgbClr val="202020"/>
          </a:solidFill>
        </p:spPr>
      </p:sp>
      <p:grpSp>
        <p:nvGrpSpPr>
          <p:cNvPr id="4" name="Group 4"/>
          <p:cNvGrpSpPr/>
          <p:nvPr/>
        </p:nvGrpSpPr>
        <p:grpSpPr>
          <a:xfrm rot="5400000">
            <a:off x="446050" y="8889312"/>
            <a:ext cx="1165300" cy="1240921"/>
            <a:chOff x="0" y="0"/>
            <a:chExt cx="1553733" cy="1654562"/>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8" name="Group 8"/>
          <p:cNvGrpSpPr/>
          <p:nvPr/>
        </p:nvGrpSpPr>
        <p:grpSpPr>
          <a:xfrm rot="5400000">
            <a:off x="16676650" y="408239"/>
            <a:ext cx="1165300" cy="1240921"/>
            <a:chOff x="0" y="0"/>
            <a:chExt cx="1553733" cy="1654562"/>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grpSp>
        <p:nvGrpSpPr>
          <p:cNvPr id="13" name="Group 13"/>
          <p:cNvGrpSpPr/>
          <p:nvPr/>
        </p:nvGrpSpPr>
        <p:grpSpPr>
          <a:xfrm>
            <a:off x="0" y="1207794"/>
            <a:ext cx="3297335" cy="2566866"/>
            <a:chOff x="0" y="-57150"/>
            <a:chExt cx="4396446" cy="3422487"/>
          </a:xfrm>
        </p:grpSpPr>
        <p:sp>
          <p:nvSpPr>
            <p:cNvPr id="14" name="TextBox 14"/>
            <p:cNvSpPr txBox="1"/>
            <p:nvPr/>
          </p:nvSpPr>
          <p:spPr>
            <a:xfrm>
              <a:off x="0" y="1263651"/>
              <a:ext cx="4396446" cy="2101686"/>
            </a:xfrm>
            <a:prstGeom prst="rect">
              <a:avLst/>
            </a:prstGeom>
          </p:spPr>
          <p:txBody>
            <a:bodyPr lIns="0" tIns="0" rIns="0" bIns="0" rtlCol="0" anchor="t">
              <a:spAutoFit/>
            </a:bodyPr>
            <a:lstStyle/>
            <a:p>
              <a:pPr algn="r">
                <a:lnSpc>
                  <a:spcPts val="4200"/>
                </a:lnSpc>
              </a:pPr>
              <a:r>
                <a:rPr lang="en-US" sz="3000" dirty="0">
                  <a:solidFill>
                    <a:srgbClr val="F4F4F4"/>
                  </a:solidFill>
                  <a:latin typeface="Montserrat Extra-Light"/>
                </a:rPr>
                <a:t>Giao </a:t>
              </a:r>
              <a:r>
                <a:rPr lang="en-US" sz="3000" dirty="0" err="1">
                  <a:solidFill>
                    <a:srgbClr val="F4F4F4"/>
                  </a:solidFill>
                  <a:latin typeface="Montserrat Extra-Light"/>
                </a:rPr>
                <a:t>diện</a:t>
              </a:r>
              <a:r>
                <a:rPr lang="en-US" sz="3000" dirty="0">
                  <a:solidFill>
                    <a:srgbClr val="F4F4F4"/>
                  </a:solidFill>
                  <a:latin typeface="Montserrat Extra-Light"/>
                </a:rPr>
                <a:t>  AI </a:t>
              </a:r>
              <a:r>
                <a:rPr lang="en-US" sz="3000" dirty="0" err="1">
                  <a:solidFill>
                    <a:srgbClr val="F4F4F4"/>
                  </a:solidFill>
                  <a:latin typeface="Montserrat Extra-Light"/>
                </a:rPr>
                <a:t>gợi</a:t>
              </a:r>
              <a:r>
                <a:rPr lang="en-US" sz="3000" dirty="0">
                  <a:solidFill>
                    <a:srgbClr val="F4F4F4"/>
                  </a:solidFill>
                  <a:latin typeface="Montserrat Extra-Light"/>
                </a:rPr>
                <a:t> ý </a:t>
              </a:r>
              <a:r>
                <a:rPr lang="en-US" sz="3000" dirty="0" err="1">
                  <a:solidFill>
                    <a:srgbClr val="F4F4F4"/>
                  </a:solidFill>
                  <a:latin typeface="Montserrat Extra-Light"/>
                </a:rPr>
                <a:t>mua</a:t>
              </a:r>
              <a:r>
                <a:rPr lang="en-US" sz="3000" dirty="0">
                  <a:solidFill>
                    <a:srgbClr val="F4F4F4"/>
                  </a:solidFill>
                  <a:latin typeface="Montserrat Extra-Light"/>
                </a:rPr>
                <a:t> </a:t>
              </a:r>
              <a:r>
                <a:rPr lang="en-US" sz="3000" dirty="0" err="1">
                  <a:solidFill>
                    <a:srgbClr val="F4F4F4"/>
                  </a:solidFill>
                  <a:latin typeface="Montserrat Extra-Light"/>
                </a:rPr>
                <a:t>sản</a:t>
              </a:r>
              <a:r>
                <a:rPr lang="en-US" sz="3000" dirty="0">
                  <a:solidFill>
                    <a:srgbClr val="F4F4F4"/>
                  </a:solidFill>
                  <a:latin typeface="Montserrat Extra-Light"/>
                </a:rPr>
                <a:t> </a:t>
              </a:r>
              <a:r>
                <a:rPr lang="en-US" sz="3000" dirty="0" err="1">
                  <a:solidFill>
                    <a:srgbClr val="F4F4F4"/>
                  </a:solidFill>
                  <a:latin typeface="Montserrat Extra-Light"/>
                </a:rPr>
                <a:t>phẩm</a:t>
              </a:r>
              <a:r>
                <a:rPr lang="en-US" sz="3000" dirty="0">
                  <a:solidFill>
                    <a:srgbClr val="F4F4F4"/>
                  </a:solidFill>
                  <a:latin typeface="Montserrat Extra-Light"/>
                </a:rPr>
                <a:t> </a:t>
              </a:r>
              <a:r>
                <a:rPr lang="en-US" sz="3000" dirty="0" err="1">
                  <a:solidFill>
                    <a:srgbClr val="F4F4F4"/>
                  </a:solidFill>
                  <a:latin typeface="Montserrat Extra-Light"/>
                </a:rPr>
                <a:t>theo</a:t>
              </a:r>
              <a:r>
                <a:rPr lang="en-US" sz="3000" dirty="0">
                  <a:solidFill>
                    <a:srgbClr val="F4F4F4"/>
                  </a:solidFill>
                  <a:latin typeface="Montserrat Extra-Light"/>
                </a:rPr>
                <a:t> </a:t>
              </a:r>
              <a:r>
                <a:rPr lang="en-US" sz="3000" dirty="0" err="1">
                  <a:solidFill>
                    <a:srgbClr val="F4F4F4"/>
                  </a:solidFill>
                  <a:latin typeface="Montserrat Extra-Light"/>
                </a:rPr>
                <a:t>độ</a:t>
              </a:r>
              <a:r>
                <a:rPr lang="en-US" sz="3000" dirty="0">
                  <a:solidFill>
                    <a:srgbClr val="F4F4F4"/>
                  </a:solidFill>
                  <a:latin typeface="Montserrat Extra-Light"/>
                </a:rPr>
                <a:t> </a:t>
              </a:r>
              <a:r>
                <a:rPr lang="en-US" sz="3000" dirty="0" err="1">
                  <a:solidFill>
                    <a:srgbClr val="F4F4F4"/>
                  </a:solidFill>
                  <a:latin typeface="Montserrat Extra-Light"/>
                </a:rPr>
                <a:t>tuổi</a:t>
              </a:r>
              <a:r>
                <a:rPr lang="en-US" sz="3000" dirty="0">
                  <a:solidFill>
                    <a:srgbClr val="F4F4F4"/>
                  </a:solidFill>
                  <a:latin typeface="Montserrat Extra-Light"/>
                </a:rPr>
                <a:t>.</a:t>
              </a:r>
            </a:p>
          </p:txBody>
        </p:sp>
        <p:sp>
          <p:nvSpPr>
            <p:cNvPr id="15" name="TextBox 15"/>
            <p:cNvSpPr txBox="1"/>
            <p:nvPr/>
          </p:nvSpPr>
          <p:spPr>
            <a:xfrm>
              <a:off x="0" y="-57150"/>
              <a:ext cx="4396446" cy="666750"/>
            </a:xfrm>
            <a:prstGeom prst="rect">
              <a:avLst/>
            </a:prstGeom>
          </p:spPr>
          <p:txBody>
            <a:bodyPr lIns="0" tIns="0" rIns="0" bIns="0" rtlCol="0" anchor="t">
              <a:spAutoFit/>
            </a:bodyPr>
            <a:lstStyle/>
            <a:p>
              <a:pPr algn="r">
                <a:lnSpc>
                  <a:spcPts val="4200"/>
                </a:lnSpc>
              </a:pPr>
              <a:r>
                <a:rPr lang="en-US" sz="3000" spc="300" dirty="0">
                  <a:solidFill>
                    <a:srgbClr val="F4F4F4"/>
                  </a:solidFill>
                  <a:latin typeface="Montserrat Bold"/>
                </a:rPr>
                <a:t>GIAO DIỆN</a:t>
              </a:r>
            </a:p>
          </p:txBody>
        </p:sp>
      </p:grpSp>
      <p:pic>
        <p:nvPicPr>
          <p:cNvPr id="17" name="Picture 16">
            <a:extLst>
              <a:ext uri="{FF2B5EF4-FFF2-40B4-BE49-F238E27FC236}">
                <a16:creationId xmlns:a16="http://schemas.microsoft.com/office/drawing/2014/main" id="{CC9F419A-73AF-4572-A844-607D2FFD91A0}"/>
              </a:ext>
            </a:extLst>
          </p:cNvPr>
          <p:cNvPicPr>
            <a:picLocks noChangeAspect="1"/>
          </p:cNvPicPr>
          <p:nvPr/>
        </p:nvPicPr>
        <p:blipFill>
          <a:blip r:embed="rId4"/>
          <a:stretch>
            <a:fillRect/>
          </a:stretch>
        </p:blipFill>
        <p:spPr>
          <a:xfrm>
            <a:off x="3561263" y="1077054"/>
            <a:ext cx="13698037" cy="8503631"/>
          </a:xfrm>
          <a:prstGeom prst="rect">
            <a:avLst/>
          </a:prstGeom>
        </p:spPr>
      </p:pic>
    </p:spTree>
    <p:extLst>
      <p:ext uri="{BB962C8B-B14F-4D97-AF65-F5344CB8AC3E}">
        <p14:creationId xmlns:p14="http://schemas.microsoft.com/office/powerpoint/2010/main" val="3256657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8747652" y="2019300"/>
            <a:ext cx="39832" cy="8477250"/>
          </a:xfrm>
          <a:prstGeom prst="rect">
            <a:avLst/>
          </a:prstGeom>
          <a:solidFill>
            <a:srgbClr val="202020"/>
          </a:solidFill>
        </p:spPr>
      </p:sp>
      <p:grpSp>
        <p:nvGrpSpPr>
          <p:cNvPr id="3" name="Group 3"/>
          <p:cNvGrpSpPr/>
          <p:nvPr/>
        </p:nvGrpSpPr>
        <p:grpSpPr>
          <a:xfrm>
            <a:off x="8547627" y="4636770"/>
            <a:ext cx="438150" cy="438150"/>
            <a:chOff x="0" y="0"/>
            <a:chExt cx="6350000" cy="6350000"/>
          </a:xfrm>
          <a:solidFill>
            <a:schemeClr val="tx2"/>
          </a:solidFill>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5" name="Group 5"/>
          <p:cNvGrpSpPr/>
          <p:nvPr/>
        </p:nvGrpSpPr>
        <p:grpSpPr>
          <a:xfrm>
            <a:off x="8547627" y="1975190"/>
            <a:ext cx="438150" cy="438150"/>
            <a:chOff x="0" y="0"/>
            <a:chExt cx="6350000" cy="6350000"/>
          </a:xfrm>
          <a:solidFill>
            <a:schemeClr val="tx2"/>
          </a:solidFill>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 name="Group 7"/>
          <p:cNvGrpSpPr/>
          <p:nvPr/>
        </p:nvGrpSpPr>
        <p:grpSpPr>
          <a:xfrm>
            <a:off x="8547627" y="7422175"/>
            <a:ext cx="438150" cy="438150"/>
            <a:chOff x="0" y="0"/>
            <a:chExt cx="6350000" cy="6350000"/>
          </a:xfrm>
          <a:solidFill>
            <a:schemeClr val="tx2"/>
          </a:solidFill>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9" name="TextBox 9"/>
          <p:cNvSpPr txBox="1"/>
          <p:nvPr/>
        </p:nvSpPr>
        <p:spPr>
          <a:xfrm>
            <a:off x="10102142" y="1918040"/>
            <a:ext cx="7157158" cy="1581150"/>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Đã thiết kế lược đồ cơ sở dữ liệu quan hệ, xác định các ràng buộc</a:t>
            </a:r>
          </a:p>
        </p:txBody>
      </p:sp>
      <p:sp>
        <p:nvSpPr>
          <p:cNvPr id="10" name="TextBox 10"/>
          <p:cNvSpPr txBox="1"/>
          <p:nvPr/>
        </p:nvSpPr>
        <p:spPr>
          <a:xfrm>
            <a:off x="10102142" y="4579620"/>
            <a:ext cx="7157158" cy="2114550"/>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Tạo lược đồ diagram trên hệ quản trị SQL Server. Xây dựng mô hình thiết kế một hệ thống quản lý.</a:t>
            </a:r>
          </a:p>
        </p:txBody>
      </p:sp>
      <p:sp>
        <p:nvSpPr>
          <p:cNvPr id="11" name="TextBox 11"/>
          <p:cNvSpPr txBox="1"/>
          <p:nvPr/>
        </p:nvSpPr>
        <p:spPr>
          <a:xfrm>
            <a:off x="10102142" y="7365025"/>
            <a:ext cx="7157158" cy="1581150"/>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Từ đó tạo tiền đề cho việc thiết kế giao diện cho đề tài và xây dựng phần mềm sau này</a:t>
            </a:r>
          </a:p>
        </p:txBody>
      </p:sp>
      <p:pic>
        <p:nvPicPr>
          <p:cNvPr id="12" name="Picture 1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98619" y="-637798"/>
            <a:ext cx="3375628" cy="3375628"/>
          </a:xfrm>
          <a:prstGeom prst="rect">
            <a:avLst/>
          </a:prstGeom>
        </p:spPr>
      </p:pic>
      <p:sp>
        <p:nvSpPr>
          <p:cNvPr id="13" name="AutoShape 13"/>
          <p:cNvSpPr/>
          <p:nvPr/>
        </p:nvSpPr>
        <p:spPr>
          <a:xfrm>
            <a:off x="419100" y="2814906"/>
            <a:ext cx="25545" cy="5517657"/>
          </a:xfrm>
          <a:prstGeom prst="rect">
            <a:avLst/>
          </a:prstGeom>
          <a:solidFill>
            <a:srgbClr val="202020"/>
          </a:solidFill>
        </p:spPr>
      </p:sp>
      <p:sp>
        <p:nvSpPr>
          <p:cNvPr id="14" name="AutoShape 14"/>
          <p:cNvSpPr/>
          <p:nvPr/>
        </p:nvSpPr>
        <p:spPr>
          <a:xfrm>
            <a:off x="-636266" y="8298475"/>
            <a:ext cx="2186932" cy="2537451"/>
          </a:xfrm>
          <a:prstGeom prst="rect">
            <a:avLst/>
          </a:prstGeom>
          <a:solidFill>
            <a:schemeClr val="tx2"/>
          </a:solidFill>
        </p:spPr>
      </p:sp>
      <p:grpSp>
        <p:nvGrpSpPr>
          <p:cNvPr id="15" name="Group 15"/>
          <p:cNvGrpSpPr/>
          <p:nvPr/>
        </p:nvGrpSpPr>
        <p:grpSpPr>
          <a:xfrm>
            <a:off x="1028700" y="3351848"/>
            <a:ext cx="6635194" cy="3583305"/>
            <a:chOff x="0" y="0"/>
            <a:chExt cx="8846925" cy="4777740"/>
          </a:xfrm>
        </p:grpSpPr>
        <p:sp>
          <p:nvSpPr>
            <p:cNvPr id="16" name="TextBox 16"/>
            <p:cNvSpPr txBox="1"/>
            <p:nvPr/>
          </p:nvSpPr>
          <p:spPr>
            <a:xfrm>
              <a:off x="0" y="2725420"/>
              <a:ext cx="7460077" cy="2057400"/>
            </a:xfrm>
            <a:prstGeom prst="rect">
              <a:avLst/>
            </a:prstGeom>
          </p:spPr>
          <p:txBody>
            <a:bodyPr lIns="0" tIns="0" rIns="0" bIns="0" rtlCol="0" anchor="t">
              <a:spAutoFit/>
            </a:bodyPr>
            <a:lstStyle/>
            <a:p>
              <a:pPr>
                <a:lnSpc>
                  <a:spcPts val="4079"/>
                </a:lnSpc>
              </a:pPr>
              <a:r>
                <a:rPr lang="en-US" sz="3400" spc="136">
                  <a:solidFill>
                    <a:srgbClr val="202020"/>
                  </a:solidFill>
                  <a:latin typeface="Montserrat Bold"/>
                </a:rPr>
                <a:t>Qua việc thiết kế hệ thông, nhóm đã thiết kế lược</a:t>
              </a:r>
            </a:p>
          </p:txBody>
        </p:sp>
        <p:sp>
          <p:nvSpPr>
            <p:cNvPr id="17" name="TextBox 17"/>
            <p:cNvSpPr txBox="1"/>
            <p:nvPr/>
          </p:nvSpPr>
          <p:spPr>
            <a:xfrm>
              <a:off x="0" y="313690"/>
              <a:ext cx="8846925" cy="1291802"/>
            </a:xfrm>
            <a:prstGeom prst="rect">
              <a:avLst/>
            </a:prstGeom>
          </p:spPr>
          <p:txBody>
            <a:bodyPr lIns="0" tIns="0" rIns="0" bIns="0" rtlCol="0" anchor="t">
              <a:spAutoFit/>
            </a:bodyPr>
            <a:lstStyle/>
            <a:p>
              <a:pPr>
                <a:lnSpc>
                  <a:spcPts val="7397"/>
                </a:lnSpc>
              </a:pPr>
              <a:r>
                <a:rPr lang="en-US" sz="6725" spc="60">
                  <a:solidFill>
                    <a:srgbClr val="202020"/>
                  </a:solidFill>
                  <a:latin typeface="Montserrat Bold"/>
                </a:rPr>
                <a:t>Tổng Kết</a:t>
              </a:r>
            </a:p>
          </p:txBody>
        </p:sp>
      </p:grpSp>
      <p:grpSp>
        <p:nvGrpSpPr>
          <p:cNvPr id="18" name="Group 18"/>
          <p:cNvGrpSpPr/>
          <p:nvPr/>
        </p:nvGrpSpPr>
        <p:grpSpPr>
          <a:xfrm rot="5400000">
            <a:off x="968016" y="8756215"/>
            <a:ext cx="1165300" cy="1240921"/>
            <a:chOff x="0" y="0"/>
            <a:chExt cx="1553733" cy="1654562"/>
          </a:xfrm>
        </p:grpSpPr>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1553733" cy="472452"/>
            </a:xfrm>
            <a:prstGeom prst="rect">
              <a:avLst/>
            </a:prstGeom>
          </p:spPr>
        </p:pic>
        <p:pic>
          <p:nvPicPr>
            <p:cNvPr id="20" name="Picture 2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588565"/>
              <a:ext cx="1553733" cy="472452"/>
            </a:xfrm>
            <a:prstGeom prst="rect">
              <a:avLst/>
            </a:prstGeom>
          </p:spPr>
        </p:pic>
        <p:pic>
          <p:nvPicPr>
            <p:cNvPr id="21" name="Picture 2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182110"/>
              <a:ext cx="1553733" cy="47245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5946311" y="5543550"/>
            <a:ext cx="11506419" cy="3714750"/>
          </a:xfrm>
          <a:prstGeom prst="rect">
            <a:avLst/>
          </a:prstGeom>
        </p:spPr>
        <p:txBody>
          <a:bodyPr lIns="0" tIns="0" rIns="0" bIns="0" rtlCol="0" anchor="t">
            <a:spAutoFit/>
          </a:bodyPr>
          <a:lstStyle/>
          <a:p>
            <a:pPr>
              <a:lnSpc>
                <a:spcPts val="4200"/>
              </a:lnSpc>
            </a:pPr>
            <a:r>
              <a:rPr lang="en-US" sz="3000" spc="60" dirty="0">
                <a:solidFill>
                  <a:srgbClr val="202020"/>
                </a:solidFill>
                <a:latin typeface="Montserrat Extra-Light"/>
              </a:rPr>
              <a:t>Trong </a:t>
            </a:r>
            <a:r>
              <a:rPr lang="en-US" sz="3000" spc="60" dirty="0" err="1">
                <a:solidFill>
                  <a:srgbClr val="202020"/>
                </a:solidFill>
                <a:latin typeface="Montserrat Extra-Light"/>
              </a:rPr>
              <a:t>thời</a:t>
            </a:r>
            <a:r>
              <a:rPr lang="en-US" sz="3000" spc="60" dirty="0">
                <a:solidFill>
                  <a:srgbClr val="202020"/>
                </a:solidFill>
                <a:latin typeface="Montserrat Extra-Light"/>
              </a:rPr>
              <a:t> </a:t>
            </a:r>
            <a:r>
              <a:rPr lang="en-US" sz="3000" spc="60" dirty="0" err="1">
                <a:solidFill>
                  <a:srgbClr val="202020"/>
                </a:solidFill>
                <a:latin typeface="Montserrat Extra-Light"/>
              </a:rPr>
              <a:t>gian</a:t>
            </a:r>
            <a:r>
              <a:rPr lang="en-US" sz="3000" spc="60" dirty="0">
                <a:solidFill>
                  <a:srgbClr val="202020"/>
                </a:solidFill>
                <a:latin typeface="Montserrat Extra-Light"/>
              </a:rPr>
              <a:t> </a:t>
            </a:r>
            <a:r>
              <a:rPr lang="en-US" sz="3000" spc="60" dirty="0" err="1">
                <a:solidFill>
                  <a:srgbClr val="202020"/>
                </a:solidFill>
                <a:latin typeface="Montserrat Extra-Light"/>
              </a:rPr>
              <a:t>thực</a:t>
            </a:r>
            <a:r>
              <a:rPr lang="en-US" sz="3000" spc="60" dirty="0">
                <a:solidFill>
                  <a:srgbClr val="202020"/>
                </a:solidFill>
                <a:latin typeface="Montserrat Extra-Light"/>
              </a:rPr>
              <a:t> </a:t>
            </a:r>
            <a:r>
              <a:rPr lang="en-US" sz="3000" spc="60" dirty="0" err="1">
                <a:solidFill>
                  <a:srgbClr val="202020"/>
                </a:solidFill>
                <a:latin typeface="Montserrat Extra-Light"/>
              </a:rPr>
              <a:t>hiện</a:t>
            </a:r>
            <a:r>
              <a:rPr lang="en-US" sz="3000" spc="60" dirty="0">
                <a:solidFill>
                  <a:srgbClr val="202020"/>
                </a:solidFill>
                <a:latin typeface="Montserrat Extra-Light"/>
              </a:rPr>
              <a:t> </a:t>
            </a:r>
            <a:r>
              <a:rPr lang="en-US" sz="3000" spc="60" dirty="0" err="1">
                <a:solidFill>
                  <a:srgbClr val="202020"/>
                </a:solidFill>
                <a:latin typeface="Montserrat Extra-Light"/>
              </a:rPr>
              <a:t>đồ</a:t>
            </a:r>
            <a:r>
              <a:rPr lang="en-US" sz="3000" spc="60" dirty="0">
                <a:solidFill>
                  <a:srgbClr val="202020"/>
                </a:solidFill>
                <a:latin typeface="Montserrat Extra-Light"/>
              </a:rPr>
              <a:t> </a:t>
            </a:r>
            <a:r>
              <a:rPr lang="en-US" sz="3000" spc="60" dirty="0" err="1">
                <a:solidFill>
                  <a:srgbClr val="202020"/>
                </a:solidFill>
                <a:latin typeface="Montserrat Extra-Light"/>
              </a:rPr>
              <a:t>án</a:t>
            </a:r>
            <a:r>
              <a:rPr lang="en-US" sz="3000" spc="60" dirty="0">
                <a:solidFill>
                  <a:srgbClr val="202020"/>
                </a:solidFill>
                <a:latin typeface="Montserrat Extra-Light"/>
              </a:rPr>
              <a:t>, </a:t>
            </a:r>
            <a:r>
              <a:rPr lang="en-US" sz="3000" spc="60" dirty="0" err="1">
                <a:solidFill>
                  <a:srgbClr val="202020"/>
                </a:solidFill>
                <a:latin typeface="Montserrat Extra-Light"/>
              </a:rPr>
              <a:t>nhóm</a:t>
            </a:r>
            <a:r>
              <a:rPr lang="en-US" sz="3000" spc="60" dirty="0">
                <a:solidFill>
                  <a:srgbClr val="202020"/>
                </a:solidFill>
                <a:latin typeface="Montserrat Extra-Light"/>
              </a:rPr>
              <a:t> </a:t>
            </a:r>
            <a:r>
              <a:rPr lang="en-US" sz="3000" spc="60" dirty="0" err="1">
                <a:solidFill>
                  <a:srgbClr val="202020"/>
                </a:solidFill>
                <a:latin typeface="Montserrat Extra-Light"/>
              </a:rPr>
              <a:t>đã</a:t>
            </a:r>
            <a:r>
              <a:rPr lang="en-US" sz="3000" spc="60" dirty="0">
                <a:solidFill>
                  <a:srgbClr val="202020"/>
                </a:solidFill>
                <a:latin typeface="Montserrat Extra-Light"/>
              </a:rPr>
              <a:t> </a:t>
            </a:r>
            <a:r>
              <a:rPr lang="en-US" sz="3000" spc="60" dirty="0" err="1">
                <a:solidFill>
                  <a:srgbClr val="202020"/>
                </a:solidFill>
                <a:latin typeface="Montserrat Extra-Light"/>
              </a:rPr>
              <a:t>thu</a:t>
            </a:r>
            <a:r>
              <a:rPr lang="en-US" sz="3000" spc="60" dirty="0">
                <a:solidFill>
                  <a:srgbClr val="202020"/>
                </a:solidFill>
                <a:latin typeface="Montserrat Extra-Light"/>
              </a:rPr>
              <a:t> </a:t>
            </a:r>
            <a:r>
              <a:rPr lang="en-US" sz="3000" spc="60" dirty="0" err="1">
                <a:solidFill>
                  <a:srgbClr val="202020"/>
                </a:solidFill>
                <a:latin typeface="Montserrat Extra-Light"/>
              </a:rPr>
              <a:t>được</a:t>
            </a:r>
            <a:r>
              <a:rPr lang="en-US" sz="3000" spc="60" dirty="0">
                <a:solidFill>
                  <a:srgbClr val="202020"/>
                </a:solidFill>
                <a:latin typeface="Montserrat Extra-Light"/>
              </a:rPr>
              <a:t> </a:t>
            </a:r>
            <a:r>
              <a:rPr lang="en-US" sz="3000" spc="60" dirty="0" err="1">
                <a:solidFill>
                  <a:srgbClr val="202020"/>
                </a:solidFill>
                <a:latin typeface="Montserrat Extra-Light"/>
              </a:rPr>
              <a:t>một</a:t>
            </a:r>
            <a:r>
              <a:rPr lang="en-US" sz="3000" spc="60" dirty="0">
                <a:solidFill>
                  <a:srgbClr val="202020"/>
                </a:solidFill>
                <a:latin typeface="Montserrat Extra-Light"/>
              </a:rPr>
              <a:t> </a:t>
            </a:r>
            <a:r>
              <a:rPr lang="en-US" sz="3000" spc="60" dirty="0" err="1">
                <a:solidFill>
                  <a:srgbClr val="202020"/>
                </a:solidFill>
                <a:latin typeface="Montserrat Extra-Light"/>
              </a:rPr>
              <a:t>số</a:t>
            </a:r>
            <a:r>
              <a:rPr lang="en-US" sz="3000" spc="60" dirty="0">
                <a:solidFill>
                  <a:srgbClr val="202020"/>
                </a:solidFill>
                <a:latin typeface="Montserrat Extra-Light"/>
              </a:rPr>
              <a:t> </a:t>
            </a:r>
            <a:r>
              <a:rPr lang="en-US" sz="3000" spc="60" dirty="0" err="1">
                <a:solidFill>
                  <a:srgbClr val="202020"/>
                </a:solidFill>
                <a:latin typeface="Montserrat Extra-Light"/>
              </a:rPr>
              <a:t>kết</a:t>
            </a:r>
            <a:r>
              <a:rPr lang="en-US" sz="3000" spc="60" dirty="0">
                <a:solidFill>
                  <a:srgbClr val="202020"/>
                </a:solidFill>
                <a:latin typeface="Montserrat Extra-Light"/>
              </a:rPr>
              <a:t> </a:t>
            </a:r>
            <a:r>
              <a:rPr lang="en-US" sz="3000" spc="60" dirty="0" err="1">
                <a:solidFill>
                  <a:srgbClr val="202020"/>
                </a:solidFill>
                <a:latin typeface="Montserrat Extra-Light"/>
              </a:rPr>
              <a:t>quả</a:t>
            </a:r>
            <a:r>
              <a:rPr lang="en-US" sz="3000" spc="60" dirty="0">
                <a:solidFill>
                  <a:srgbClr val="202020"/>
                </a:solidFill>
                <a:latin typeface="Montserrat Extra-Light"/>
              </a:rPr>
              <a:t> </a:t>
            </a:r>
            <a:r>
              <a:rPr lang="en-US" sz="3000" spc="60" dirty="0" err="1">
                <a:solidFill>
                  <a:srgbClr val="202020"/>
                </a:solidFill>
                <a:latin typeface="Montserrat Extra-Light"/>
              </a:rPr>
              <a:t>như</a:t>
            </a:r>
            <a:r>
              <a:rPr lang="en-US" sz="3000" spc="60" dirty="0">
                <a:solidFill>
                  <a:srgbClr val="202020"/>
                </a:solidFill>
                <a:latin typeface="Montserrat Extra-Light"/>
              </a:rPr>
              <a:t>:</a:t>
            </a:r>
          </a:p>
          <a:p>
            <a:pPr marL="647700" lvl="1" indent="-323850">
              <a:lnSpc>
                <a:spcPts val="4200"/>
              </a:lnSpc>
              <a:buFont typeface="Arial"/>
              <a:buChar char="•"/>
            </a:pPr>
            <a:r>
              <a:rPr lang="en-US" sz="3000" spc="60" dirty="0">
                <a:solidFill>
                  <a:srgbClr val="202020"/>
                </a:solidFill>
                <a:latin typeface="Montserrat Extra-Light"/>
              </a:rPr>
              <a:t>    </a:t>
            </a:r>
            <a:r>
              <a:rPr lang="en-US" sz="3000" spc="60" dirty="0" err="1">
                <a:solidFill>
                  <a:srgbClr val="202020"/>
                </a:solidFill>
                <a:latin typeface="Montserrat Extra-Light"/>
              </a:rPr>
              <a:t>Xây</a:t>
            </a:r>
            <a:r>
              <a:rPr lang="en-US" sz="3000" spc="60" dirty="0">
                <a:solidFill>
                  <a:srgbClr val="202020"/>
                </a:solidFill>
                <a:latin typeface="Montserrat Extra-Light"/>
              </a:rPr>
              <a:t> </a:t>
            </a:r>
            <a:r>
              <a:rPr lang="en-US" sz="3000" spc="60" dirty="0" err="1">
                <a:solidFill>
                  <a:srgbClr val="202020"/>
                </a:solidFill>
                <a:latin typeface="Montserrat Extra-Light"/>
              </a:rPr>
              <a:t>dựng</a:t>
            </a:r>
            <a:r>
              <a:rPr lang="en-US" sz="3000" spc="60" dirty="0">
                <a:solidFill>
                  <a:srgbClr val="202020"/>
                </a:solidFill>
                <a:latin typeface="Montserrat Extra-Light"/>
              </a:rPr>
              <a:t> </a:t>
            </a:r>
            <a:r>
              <a:rPr lang="en-US" sz="3000" spc="60" dirty="0" err="1">
                <a:solidFill>
                  <a:srgbClr val="202020"/>
                </a:solidFill>
                <a:latin typeface="Montserrat Extra-Light"/>
              </a:rPr>
              <a:t>mô</a:t>
            </a:r>
            <a:r>
              <a:rPr lang="en-US" sz="3000" spc="60" dirty="0">
                <a:solidFill>
                  <a:srgbClr val="202020"/>
                </a:solidFill>
                <a:latin typeface="Montserrat Extra-Light"/>
              </a:rPr>
              <a:t> </a:t>
            </a:r>
            <a:r>
              <a:rPr lang="en-US" sz="3000" spc="60" dirty="0" err="1">
                <a:solidFill>
                  <a:srgbClr val="202020"/>
                </a:solidFill>
                <a:latin typeface="Montserrat Extra-Light"/>
              </a:rPr>
              <a:t>hình</a:t>
            </a:r>
            <a:r>
              <a:rPr lang="en-US" sz="3000" spc="60" dirty="0">
                <a:solidFill>
                  <a:srgbClr val="202020"/>
                </a:solidFill>
                <a:latin typeface="Montserrat Extra-Light"/>
              </a:rPr>
              <a:t> </a:t>
            </a:r>
            <a:r>
              <a:rPr lang="en-US" sz="3000" spc="60" dirty="0" err="1">
                <a:solidFill>
                  <a:srgbClr val="202020"/>
                </a:solidFill>
                <a:latin typeface="Montserrat Extra-Light"/>
              </a:rPr>
              <a:t>diễn</a:t>
            </a:r>
            <a:r>
              <a:rPr lang="en-US" sz="3000" spc="60" dirty="0">
                <a:solidFill>
                  <a:srgbClr val="202020"/>
                </a:solidFill>
                <a:latin typeface="Montserrat Extra-Light"/>
              </a:rPr>
              <a:t> </a:t>
            </a:r>
            <a:r>
              <a:rPr lang="en-US" sz="3000" spc="60" dirty="0" err="1">
                <a:solidFill>
                  <a:srgbClr val="202020"/>
                </a:solidFill>
                <a:latin typeface="Montserrat Extra-Light"/>
              </a:rPr>
              <a:t>tả</a:t>
            </a:r>
            <a:r>
              <a:rPr lang="en-US" sz="3000" spc="60" dirty="0">
                <a:solidFill>
                  <a:srgbClr val="202020"/>
                </a:solidFill>
                <a:latin typeface="Montserrat Extra-Light"/>
              </a:rPr>
              <a:t> </a:t>
            </a:r>
            <a:r>
              <a:rPr lang="en-US" sz="3000" spc="60" dirty="0" err="1">
                <a:solidFill>
                  <a:srgbClr val="202020"/>
                </a:solidFill>
                <a:latin typeface="Montserrat Extra-Light"/>
              </a:rPr>
              <a:t>quy</a:t>
            </a:r>
            <a:r>
              <a:rPr lang="en-US" sz="3000" spc="60" dirty="0">
                <a:solidFill>
                  <a:srgbClr val="202020"/>
                </a:solidFill>
                <a:latin typeface="Montserrat Extra-Light"/>
              </a:rPr>
              <a:t> </a:t>
            </a:r>
            <a:r>
              <a:rPr lang="en-US" sz="3000" spc="60" dirty="0" err="1">
                <a:solidFill>
                  <a:srgbClr val="202020"/>
                </a:solidFill>
                <a:latin typeface="Montserrat Extra-Light"/>
              </a:rPr>
              <a:t>trình</a:t>
            </a:r>
            <a:r>
              <a:rPr lang="en-US" sz="3000" spc="60" dirty="0">
                <a:solidFill>
                  <a:srgbClr val="202020"/>
                </a:solidFill>
                <a:latin typeface="Montserrat Extra-Light"/>
              </a:rPr>
              <a:t> </a:t>
            </a:r>
            <a:r>
              <a:rPr lang="en-US" sz="3000" spc="60" dirty="0" err="1">
                <a:solidFill>
                  <a:srgbClr val="202020"/>
                </a:solidFill>
                <a:latin typeface="Montserrat Extra-Light"/>
              </a:rPr>
              <a:t>xử</a:t>
            </a:r>
            <a:r>
              <a:rPr lang="en-US" sz="3000" spc="60" dirty="0">
                <a:solidFill>
                  <a:srgbClr val="202020"/>
                </a:solidFill>
                <a:latin typeface="Montserrat Extra-Light"/>
              </a:rPr>
              <a:t> </a:t>
            </a:r>
            <a:r>
              <a:rPr lang="en-US" sz="3000" spc="60" dirty="0" err="1">
                <a:solidFill>
                  <a:srgbClr val="202020"/>
                </a:solidFill>
                <a:latin typeface="Montserrat Extra-Light"/>
              </a:rPr>
              <a:t>lý</a:t>
            </a:r>
            <a:r>
              <a:rPr lang="en-US" sz="3000" spc="60" dirty="0">
                <a:solidFill>
                  <a:srgbClr val="202020"/>
                </a:solidFill>
                <a:latin typeface="Montserrat Extra-Light"/>
              </a:rPr>
              <a:t> </a:t>
            </a:r>
            <a:r>
              <a:rPr lang="en-US" sz="3000" spc="60" dirty="0" err="1">
                <a:solidFill>
                  <a:srgbClr val="202020"/>
                </a:solidFill>
                <a:latin typeface="Montserrat Extra-Light"/>
              </a:rPr>
              <a:t>nghiệp</a:t>
            </a:r>
            <a:r>
              <a:rPr lang="en-US" sz="3000" spc="60" dirty="0">
                <a:solidFill>
                  <a:srgbClr val="202020"/>
                </a:solidFill>
                <a:latin typeface="Montserrat Extra-Light"/>
              </a:rPr>
              <a:t> </a:t>
            </a:r>
            <a:r>
              <a:rPr lang="en-US" sz="3000" spc="60" dirty="0" err="1">
                <a:solidFill>
                  <a:srgbClr val="202020"/>
                </a:solidFill>
                <a:latin typeface="Montserrat Extra-Light"/>
              </a:rPr>
              <a:t>vụ</a:t>
            </a:r>
            <a:r>
              <a:rPr lang="en-US" sz="3000" spc="60" dirty="0">
                <a:solidFill>
                  <a:srgbClr val="202020"/>
                </a:solidFill>
                <a:latin typeface="Montserrat Extra-Light"/>
              </a:rPr>
              <a:t>.</a:t>
            </a:r>
          </a:p>
          <a:p>
            <a:pPr marL="647700" lvl="1" indent="-323850">
              <a:lnSpc>
                <a:spcPts val="4200"/>
              </a:lnSpc>
              <a:buFont typeface="Arial"/>
              <a:buChar char="•"/>
            </a:pPr>
            <a:r>
              <a:rPr lang="en-US" sz="3000" spc="60" dirty="0">
                <a:solidFill>
                  <a:srgbClr val="202020"/>
                </a:solidFill>
                <a:latin typeface="Montserrat Extra-Light"/>
              </a:rPr>
              <a:t>    </a:t>
            </a:r>
            <a:r>
              <a:rPr lang="en-US" sz="3000" spc="60" dirty="0" err="1">
                <a:solidFill>
                  <a:srgbClr val="202020"/>
                </a:solidFill>
                <a:latin typeface="Montserrat Extra-Light"/>
              </a:rPr>
              <a:t>Xây</a:t>
            </a:r>
            <a:r>
              <a:rPr lang="en-US" sz="3000" spc="60" dirty="0">
                <a:solidFill>
                  <a:srgbClr val="202020"/>
                </a:solidFill>
                <a:latin typeface="Montserrat Extra-Light"/>
              </a:rPr>
              <a:t> </a:t>
            </a:r>
            <a:r>
              <a:rPr lang="en-US" sz="3000" spc="60" dirty="0" err="1">
                <a:solidFill>
                  <a:srgbClr val="202020"/>
                </a:solidFill>
                <a:latin typeface="Montserrat Extra-Light"/>
              </a:rPr>
              <a:t>dựng</a:t>
            </a:r>
            <a:r>
              <a:rPr lang="en-US" sz="3000" spc="60" dirty="0">
                <a:solidFill>
                  <a:srgbClr val="202020"/>
                </a:solidFill>
                <a:latin typeface="Montserrat Extra-Light"/>
              </a:rPr>
              <a:t> </a:t>
            </a:r>
            <a:r>
              <a:rPr lang="en-US" sz="3000" spc="60" dirty="0" err="1">
                <a:solidFill>
                  <a:srgbClr val="202020"/>
                </a:solidFill>
                <a:latin typeface="Montserrat Extra-Light"/>
              </a:rPr>
              <a:t>Sơ</a:t>
            </a:r>
            <a:r>
              <a:rPr lang="en-US" sz="3000" spc="60" dirty="0">
                <a:solidFill>
                  <a:srgbClr val="202020"/>
                </a:solidFill>
                <a:latin typeface="Montserrat Extra-Light"/>
              </a:rPr>
              <a:t> </a:t>
            </a:r>
            <a:r>
              <a:rPr lang="en-US" sz="3000" spc="60" dirty="0" err="1">
                <a:solidFill>
                  <a:srgbClr val="202020"/>
                </a:solidFill>
                <a:latin typeface="Montserrat Extra-Light"/>
              </a:rPr>
              <a:t>đồ</a:t>
            </a:r>
            <a:r>
              <a:rPr lang="en-US" sz="3000" spc="60" dirty="0">
                <a:solidFill>
                  <a:srgbClr val="202020"/>
                </a:solidFill>
                <a:latin typeface="Montserrat Extra-Light"/>
              </a:rPr>
              <a:t> Use-Case </a:t>
            </a:r>
            <a:r>
              <a:rPr lang="en-US" sz="3000" spc="60" dirty="0" err="1">
                <a:solidFill>
                  <a:srgbClr val="202020"/>
                </a:solidFill>
                <a:latin typeface="Montserrat Extra-Light"/>
              </a:rPr>
              <a:t>nghiệp</a:t>
            </a:r>
            <a:r>
              <a:rPr lang="en-US" sz="3000" spc="60" dirty="0">
                <a:solidFill>
                  <a:srgbClr val="202020"/>
                </a:solidFill>
                <a:latin typeface="Montserrat Extra-Light"/>
              </a:rPr>
              <a:t> </a:t>
            </a:r>
            <a:r>
              <a:rPr lang="en-US" sz="3000" spc="60" dirty="0" err="1">
                <a:solidFill>
                  <a:srgbClr val="202020"/>
                </a:solidFill>
                <a:latin typeface="Montserrat Extra-Light"/>
              </a:rPr>
              <a:t>vụ</a:t>
            </a:r>
            <a:r>
              <a:rPr lang="en-US" sz="3000" spc="60" dirty="0">
                <a:solidFill>
                  <a:srgbClr val="202020"/>
                </a:solidFill>
                <a:latin typeface="Montserrat Extra-Light"/>
              </a:rPr>
              <a:t>.</a:t>
            </a:r>
          </a:p>
          <a:p>
            <a:pPr marL="647700" lvl="1" indent="-323850">
              <a:lnSpc>
                <a:spcPts val="4200"/>
              </a:lnSpc>
              <a:buFont typeface="Arial"/>
              <a:buChar char="•"/>
            </a:pPr>
            <a:r>
              <a:rPr lang="en-US" sz="3000" spc="60" dirty="0">
                <a:solidFill>
                  <a:srgbClr val="202020"/>
                </a:solidFill>
                <a:latin typeface="Montserrat Extra-Light"/>
              </a:rPr>
              <a:t>    Mô </a:t>
            </a:r>
            <a:r>
              <a:rPr lang="en-US" sz="3000" spc="60" dirty="0" err="1">
                <a:solidFill>
                  <a:srgbClr val="202020"/>
                </a:solidFill>
                <a:latin typeface="Montserrat Extra-Light"/>
              </a:rPr>
              <a:t>hình</a:t>
            </a:r>
            <a:r>
              <a:rPr lang="en-US" sz="3000" spc="60" dirty="0">
                <a:solidFill>
                  <a:srgbClr val="202020"/>
                </a:solidFill>
                <a:latin typeface="Montserrat Extra-Light"/>
              </a:rPr>
              <a:t> Use-case </a:t>
            </a:r>
            <a:r>
              <a:rPr lang="en-US" sz="3000" spc="60" dirty="0" err="1">
                <a:solidFill>
                  <a:srgbClr val="202020"/>
                </a:solidFill>
                <a:latin typeface="Montserrat Extra-Light"/>
              </a:rPr>
              <a:t>hệ</a:t>
            </a:r>
            <a:r>
              <a:rPr lang="en-US" sz="3000" spc="60" dirty="0">
                <a:solidFill>
                  <a:srgbClr val="202020"/>
                </a:solidFill>
                <a:latin typeface="Montserrat Extra-Light"/>
              </a:rPr>
              <a:t> </a:t>
            </a:r>
            <a:r>
              <a:rPr lang="en-US" sz="3000" spc="60" dirty="0" err="1">
                <a:solidFill>
                  <a:srgbClr val="202020"/>
                </a:solidFill>
                <a:latin typeface="Montserrat Extra-Light"/>
              </a:rPr>
              <a:t>thống</a:t>
            </a:r>
            <a:r>
              <a:rPr lang="en-US" sz="3000" spc="60" dirty="0">
                <a:solidFill>
                  <a:srgbClr val="202020"/>
                </a:solidFill>
                <a:latin typeface="Montserrat Extra-Light"/>
              </a:rPr>
              <a:t>.</a:t>
            </a:r>
          </a:p>
          <a:p>
            <a:pPr marL="647700" lvl="1" indent="-323850">
              <a:lnSpc>
                <a:spcPts val="4200"/>
              </a:lnSpc>
              <a:buFont typeface="Arial"/>
              <a:buChar char="•"/>
            </a:pPr>
            <a:r>
              <a:rPr lang="en-US" sz="3000" spc="60" dirty="0">
                <a:solidFill>
                  <a:srgbClr val="202020"/>
                </a:solidFill>
                <a:latin typeface="Montserrat Extra-Light"/>
              </a:rPr>
              <a:t>    </a:t>
            </a:r>
            <a:r>
              <a:rPr lang="en-US" sz="3000" spc="60" err="1">
                <a:solidFill>
                  <a:srgbClr val="202020"/>
                </a:solidFill>
                <a:latin typeface="Montserrat Extra-Light"/>
              </a:rPr>
              <a:t>Xây</a:t>
            </a:r>
            <a:r>
              <a:rPr lang="en-US" sz="3000" spc="60" dirty="0">
                <a:solidFill>
                  <a:srgbClr val="202020"/>
                </a:solidFill>
                <a:latin typeface="Montserrat Extra-Light"/>
              </a:rPr>
              <a:t> </a:t>
            </a:r>
            <a:r>
              <a:rPr lang="en-US" sz="3000" spc="60" err="1">
                <a:solidFill>
                  <a:srgbClr val="202020"/>
                </a:solidFill>
                <a:latin typeface="Montserrat Extra-Light"/>
              </a:rPr>
              <a:t>dựng</a:t>
            </a:r>
            <a:r>
              <a:rPr lang="en-US" sz="3000" spc="60" dirty="0">
                <a:solidFill>
                  <a:srgbClr val="202020"/>
                </a:solidFill>
                <a:latin typeface="Montserrat Extra-Light"/>
              </a:rPr>
              <a:t> </a:t>
            </a:r>
            <a:r>
              <a:rPr lang="en-US" sz="3000" spc="60" err="1">
                <a:solidFill>
                  <a:srgbClr val="202020"/>
                </a:solidFill>
                <a:latin typeface="Montserrat Extra-Light"/>
              </a:rPr>
              <a:t>mô</a:t>
            </a:r>
            <a:r>
              <a:rPr lang="en-US" sz="3000" spc="60" dirty="0">
                <a:solidFill>
                  <a:srgbClr val="202020"/>
                </a:solidFill>
                <a:latin typeface="Montserrat Extra-Light"/>
              </a:rPr>
              <a:t> </a:t>
            </a:r>
            <a:r>
              <a:rPr lang="en-US" sz="3000" spc="60" err="1">
                <a:solidFill>
                  <a:srgbClr val="202020"/>
                </a:solidFill>
                <a:latin typeface="Montserrat Extra-Light"/>
              </a:rPr>
              <a:t>hình</a:t>
            </a:r>
            <a:r>
              <a:rPr lang="en-US" sz="3000" spc="60" dirty="0">
                <a:solidFill>
                  <a:srgbClr val="202020"/>
                </a:solidFill>
                <a:latin typeface="Montserrat Extra-Light"/>
              </a:rPr>
              <a:t> </a:t>
            </a:r>
            <a:r>
              <a:rPr lang="en-US" sz="3000" spc="60" err="1">
                <a:solidFill>
                  <a:srgbClr val="202020"/>
                </a:solidFill>
                <a:latin typeface="Montserrat Extra-Light"/>
              </a:rPr>
              <a:t>phân</a:t>
            </a:r>
            <a:r>
              <a:rPr lang="en-US" sz="3000" spc="60" dirty="0">
                <a:solidFill>
                  <a:srgbClr val="202020"/>
                </a:solidFill>
                <a:latin typeface="Montserrat Extra-Light"/>
              </a:rPr>
              <a:t> </a:t>
            </a:r>
            <a:r>
              <a:rPr lang="en-US" sz="3000" spc="60" err="1">
                <a:solidFill>
                  <a:srgbClr val="202020"/>
                </a:solidFill>
                <a:latin typeface="Montserrat Extra-Light"/>
              </a:rPr>
              <a:t>lớp</a:t>
            </a:r>
            <a:r>
              <a:rPr lang="en-US" sz="3000" spc="60" dirty="0">
                <a:solidFill>
                  <a:srgbClr val="202020"/>
                </a:solidFill>
                <a:latin typeface="Montserrat Extra-Light"/>
              </a:rPr>
              <a:t>, </a:t>
            </a:r>
            <a:r>
              <a:rPr lang="en-US" sz="3000" spc="60" err="1">
                <a:solidFill>
                  <a:srgbClr val="202020"/>
                </a:solidFill>
                <a:latin typeface="Montserrat Extra-Light"/>
              </a:rPr>
              <a:t>sơ</a:t>
            </a:r>
            <a:r>
              <a:rPr lang="en-US" sz="3000" spc="60" dirty="0">
                <a:solidFill>
                  <a:srgbClr val="202020"/>
                </a:solidFill>
                <a:latin typeface="Montserrat Extra-Light"/>
              </a:rPr>
              <a:t> </a:t>
            </a:r>
            <a:r>
              <a:rPr lang="en-US" sz="3000" spc="60" err="1">
                <a:solidFill>
                  <a:srgbClr val="202020"/>
                </a:solidFill>
                <a:latin typeface="Montserrat Extra-Light"/>
              </a:rPr>
              <a:t>đồ</a:t>
            </a:r>
            <a:r>
              <a:rPr lang="en-US" sz="3000" spc="60" dirty="0">
                <a:solidFill>
                  <a:srgbClr val="202020"/>
                </a:solidFill>
                <a:latin typeface="Montserrat Extra-Light"/>
              </a:rPr>
              <a:t> </a:t>
            </a:r>
            <a:r>
              <a:rPr lang="en-US" sz="3000" spc="60" err="1">
                <a:solidFill>
                  <a:srgbClr val="202020"/>
                </a:solidFill>
                <a:latin typeface="Montserrat Extra-Light"/>
              </a:rPr>
              <a:t>tuần</a:t>
            </a:r>
            <a:r>
              <a:rPr lang="en-US" sz="3000" spc="60" dirty="0">
                <a:solidFill>
                  <a:srgbClr val="202020"/>
                </a:solidFill>
                <a:latin typeface="Montserrat Extra-Light"/>
              </a:rPr>
              <a:t> </a:t>
            </a:r>
            <a:r>
              <a:rPr lang="en-US" sz="3000" spc="60" err="1">
                <a:solidFill>
                  <a:srgbClr val="202020"/>
                </a:solidFill>
                <a:latin typeface="Montserrat Extra-Light"/>
              </a:rPr>
              <a:t>tự</a:t>
            </a:r>
            <a:r>
              <a:rPr lang="en-US" sz="3000" spc="60" dirty="0">
                <a:solidFill>
                  <a:srgbClr val="202020"/>
                </a:solidFill>
                <a:latin typeface="Montserrat Extra-Light"/>
              </a:rPr>
              <a:t>.</a:t>
            </a:r>
          </a:p>
          <a:p>
            <a:pPr marL="647700" lvl="1" indent="-323850">
              <a:lnSpc>
                <a:spcPts val="4200"/>
              </a:lnSpc>
              <a:buFont typeface="Arial"/>
              <a:buChar char="•"/>
            </a:pPr>
            <a:r>
              <a:rPr lang="en-US" sz="3000" spc="60" err="1">
                <a:solidFill>
                  <a:srgbClr val="202020"/>
                </a:solidFill>
                <a:latin typeface="Montserrat Extra-Light"/>
              </a:rPr>
              <a:t>Xây</a:t>
            </a:r>
            <a:r>
              <a:rPr lang="en-US" sz="3000" spc="60" dirty="0">
                <a:solidFill>
                  <a:srgbClr val="202020"/>
                </a:solidFill>
                <a:latin typeface="Montserrat Extra-Light"/>
              </a:rPr>
              <a:t> </a:t>
            </a:r>
            <a:r>
              <a:rPr lang="en-US" sz="3000" spc="60" err="1">
                <a:solidFill>
                  <a:srgbClr val="202020"/>
                </a:solidFill>
                <a:latin typeface="Montserrat Extra-Light"/>
              </a:rPr>
              <a:t>dựng</a:t>
            </a:r>
            <a:r>
              <a:rPr lang="en-US" sz="3000" spc="60" dirty="0">
                <a:solidFill>
                  <a:srgbClr val="202020"/>
                </a:solidFill>
                <a:latin typeface="Montserrat Extra-Light"/>
              </a:rPr>
              <a:t> </a:t>
            </a:r>
            <a:r>
              <a:rPr lang="en-US" sz="3000" spc="60" err="1">
                <a:solidFill>
                  <a:srgbClr val="202020"/>
                </a:solidFill>
                <a:latin typeface="Montserrat Extra-Light"/>
              </a:rPr>
              <a:t>mô</a:t>
            </a:r>
            <a:r>
              <a:rPr lang="en-US" sz="3000" spc="60" dirty="0">
                <a:solidFill>
                  <a:srgbClr val="202020"/>
                </a:solidFill>
                <a:latin typeface="Montserrat Extra-Light"/>
              </a:rPr>
              <a:t> </a:t>
            </a:r>
            <a:r>
              <a:rPr lang="en-US" sz="3000" spc="60" err="1">
                <a:solidFill>
                  <a:srgbClr val="202020"/>
                </a:solidFill>
                <a:latin typeface="Montserrat Extra-Light"/>
              </a:rPr>
              <a:t>hình</a:t>
            </a:r>
            <a:r>
              <a:rPr lang="en-US" sz="3000" spc="60" dirty="0">
                <a:solidFill>
                  <a:srgbClr val="202020"/>
                </a:solidFill>
                <a:latin typeface="Montserrat Extra-Light"/>
              </a:rPr>
              <a:t> </a:t>
            </a:r>
            <a:r>
              <a:rPr lang="en-US" sz="3000" spc="60" err="1">
                <a:solidFill>
                  <a:srgbClr val="202020"/>
                </a:solidFill>
                <a:latin typeface="Montserrat Extra-Light"/>
              </a:rPr>
              <a:t>quan</a:t>
            </a:r>
            <a:r>
              <a:rPr lang="en-US" sz="3000" spc="60" dirty="0">
                <a:solidFill>
                  <a:srgbClr val="202020"/>
                </a:solidFill>
                <a:latin typeface="Montserrat Extra-Light"/>
              </a:rPr>
              <a:t> </a:t>
            </a:r>
            <a:r>
              <a:rPr lang="en-US" sz="3000" spc="60" err="1">
                <a:solidFill>
                  <a:srgbClr val="202020"/>
                </a:solidFill>
                <a:latin typeface="Montserrat Extra-Light"/>
              </a:rPr>
              <a:t>hệ</a:t>
            </a:r>
            <a:r>
              <a:rPr lang="en-US" sz="3000" spc="60" dirty="0">
                <a:solidFill>
                  <a:srgbClr val="202020"/>
                </a:solidFill>
                <a:latin typeface="Montserrat Extra-Light"/>
              </a:rPr>
              <a:t> </a:t>
            </a:r>
            <a:r>
              <a:rPr lang="en-US" sz="3000" spc="60" err="1">
                <a:solidFill>
                  <a:srgbClr val="202020"/>
                </a:solidFill>
                <a:latin typeface="Montserrat Extra-Light"/>
              </a:rPr>
              <a:t>và</a:t>
            </a:r>
            <a:r>
              <a:rPr lang="en-US" sz="3000" spc="60" dirty="0">
                <a:solidFill>
                  <a:srgbClr val="202020"/>
                </a:solidFill>
                <a:latin typeface="Montserrat Extra-Light"/>
              </a:rPr>
              <a:t> </a:t>
            </a:r>
            <a:r>
              <a:rPr lang="en-US" sz="3000" spc="60" err="1">
                <a:solidFill>
                  <a:srgbClr val="202020"/>
                </a:solidFill>
                <a:latin typeface="Montserrat Extra-Light"/>
              </a:rPr>
              <a:t>các</a:t>
            </a:r>
            <a:r>
              <a:rPr lang="en-US" sz="3000" spc="60" dirty="0">
                <a:solidFill>
                  <a:srgbClr val="202020"/>
                </a:solidFill>
                <a:latin typeface="Montserrat Extra-Light"/>
              </a:rPr>
              <a:t> </a:t>
            </a:r>
            <a:r>
              <a:rPr lang="en-US" sz="3000" spc="60" err="1">
                <a:solidFill>
                  <a:srgbClr val="202020"/>
                </a:solidFill>
                <a:latin typeface="Montserrat Extra-Light"/>
              </a:rPr>
              <a:t>ràng</a:t>
            </a:r>
            <a:r>
              <a:rPr lang="en-US" sz="3000" spc="60" dirty="0">
                <a:solidFill>
                  <a:srgbClr val="202020"/>
                </a:solidFill>
                <a:latin typeface="Montserrat Extra-Light"/>
              </a:rPr>
              <a:t> </a:t>
            </a:r>
            <a:r>
              <a:rPr lang="en-US" sz="3000" spc="60" err="1">
                <a:solidFill>
                  <a:srgbClr val="202020"/>
                </a:solidFill>
                <a:latin typeface="Montserrat Extra-Light"/>
              </a:rPr>
              <a:t>buộc</a:t>
            </a:r>
            <a:r>
              <a:rPr lang="en-US" sz="3000" spc="60" dirty="0">
                <a:solidFill>
                  <a:srgbClr val="202020"/>
                </a:solidFill>
                <a:latin typeface="Montserrat Extra-Light"/>
              </a:rPr>
              <a:t> </a:t>
            </a:r>
            <a:r>
              <a:rPr lang="en-US" sz="3000" spc="60" err="1">
                <a:solidFill>
                  <a:srgbClr val="202020"/>
                </a:solidFill>
                <a:latin typeface="Montserrat Extra-Light"/>
              </a:rPr>
              <a:t>toàn</a:t>
            </a:r>
            <a:r>
              <a:rPr lang="en-US" sz="3000" spc="60" dirty="0">
                <a:solidFill>
                  <a:srgbClr val="202020"/>
                </a:solidFill>
                <a:latin typeface="Montserrat Extra-Light"/>
              </a:rPr>
              <a:t> </a:t>
            </a:r>
            <a:r>
              <a:rPr lang="en-US" sz="3000" spc="60" err="1">
                <a:solidFill>
                  <a:srgbClr val="202020"/>
                </a:solidFill>
                <a:latin typeface="Montserrat Extra-Light"/>
              </a:rPr>
              <a:t>vẹn</a:t>
            </a:r>
            <a:r>
              <a:rPr lang="en-US" sz="3000" spc="60" dirty="0">
                <a:solidFill>
                  <a:srgbClr val="202020"/>
                </a:solidFill>
                <a:latin typeface="Montserrat Extra-Light"/>
              </a:rPr>
              <a:t>.</a:t>
            </a:r>
          </a:p>
        </p:txBody>
      </p:sp>
      <p:sp>
        <p:nvSpPr>
          <p:cNvPr id="3" name="AutoShape 3"/>
          <p:cNvSpPr/>
          <p:nvPr/>
        </p:nvSpPr>
        <p:spPr>
          <a:xfrm>
            <a:off x="695325" y="2133600"/>
            <a:ext cx="38100" cy="8229600"/>
          </a:xfrm>
          <a:prstGeom prst="rect">
            <a:avLst/>
          </a:prstGeom>
          <a:solidFill>
            <a:srgbClr val="202020"/>
          </a:solidFill>
        </p:spPr>
      </p:sp>
      <p:sp>
        <p:nvSpPr>
          <p:cNvPr id="4" name="AutoShape 4"/>
          <p:cNvSpPr/>
          <p:nvPr/>
        </p:nvSpPr>
        <p:spPr>
          <a:xfrm>
            <a:off x="-1028700" y="-190500"/>
            <a:ext cx="3009900" cy="4149097"/>
          </a:xfrm>
          <a:prstGeom prst="rect">
            <a:avLst/>
          </a:prstGeom>
          <a:solidFill>
            <a:schemeClr val="tx2"/>
          </a:solidFill>
        </p:spPr>
      </p:sp>
      <p:grpSp>
        <p:nvGrpSpPr>
          <p:cNvPr id="5" name="Group 5"/>
          <p:cNvGrpSpPr/>
          <p:nvPr/>
        </p:nvGrpSpPr>
        <p:grpSpPr>
          <a:xfrm>
            <a:off x="1649161" y="688881"/>
            <a:ext cx="6204655" cy="6947528"/>
            <a:chOff x="0" y="0"/>
            <a:chExt cx="8272873" cy="9263370"/>
          </a:xfrm>
        </p:grpSpPr>
        <p:sp>
          <p:nvSpPr>
            <p:cNvPr id="6" name="TextBox 6"/>
            <p:cNvSpPr txBox="1"/>
            <p:nvPr/>
          </p:nvSpPr>
          <p:spPr>
            <a:xfrm>
              <a:off x="0" y="8582650"/>
              <a:ext cx="7460077" cy="685800"/>
            </a:xfrm>
            <a:prstGeom prst="rect">
              <a:avLst/>
            </a:prstGeom>
          </p:spPr>
          <p:txBody>
            <a:bodyPr lIns="0" tIns="0" rIns="0" bIns="0" rtlCol="0" anchor="t">
              <a:spAutoFit/>
            </a:bodyPr>
            <a:lstStyle/>
            <a:p>
              <a:pPr>
                <a:lnSpc>
                  <a:spcPts val="4079"/>
                </a:lnSpc>
              </a:pPr>
              <a:endParaRPr lang="en-US" sz="3400" spc="136" dirty="0">
                <a:solidFill>
                  <a:srgbClr val="202020"/>
                </a:solidFill>
                <a:latin typeface="Montserrat Bold"/>
              </a:endParaRPr>
            </a:p>
          </p:txBody>
        </p:sp>
        <p:sp>
          <p:nvSpPr>
            <p:cNvPr id="7" name="TextBox 7"/>
            <p:cNvSpPr txBox="1"/>
            <p:nvPr/>
          </p:nvSpPr>
          <p:spPr>
            <a:xfrm>
              <a:off x="0" y="104775"/>
              <a:ext cx="8272873" cy="6686762"/>
            </a:xfrm>
            <a:prstGeom prst="rect">
              <a:avLst/>
            </a:prstGeom>
          </p:spPr>
          <p:txBody>
            <a:bodyPr lIns="0" tIns="0" rIns="0" bIns="0" rtlCol="0" anchor="t">
              <a:spAutoFit/>
            </a:bodyPr>
            <a:lstStyle/>
            <a:p>
              <a:pPr>
                <a:lnSpc>
                  <a:spcPts val="13007"/>
                </a:lnSpc>
              </a:pPr>
              <a:r>
                <a:rPr lang="en-US" sz="11825" spc="106">
                  <a:solidFill>
                    <a:srgbClr val="202020"/>
                  </a:solidFill>
                  <a:latin typeface="Montserrat Bold"/>
                </a:rPr>
                <a:t>Kết quả đã thực hiện</a:t>
              </a:r>
            </a:p>
          </p:txBody>
        </p:sp>
      </p:grpSp>
      <p:grpSp>
        <p:nvGrpSpPr>
          <p:cNvPr id="8" name="Group 8"/>
          <p:cNvGrpSpPr/>
          <p:nvPr/>
        </p:nvGrpSpPr>
        <p:grpSpPr>
          <a:xfrm rot="5400000">
            <a:off x="446050" y="467578"/>
            <a:ext cx="1165300" cy="1240921"/>
            <a:chOff x="0" y="0"/>
            <a:chExt cx="1553733" cy="1654562"/>
          </a:xfrm>
        </p:grpSpPr>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0"/>
              <a:ext cx="1553733" cy="472452"/>
            </a:xfrm>
            <a:prstGeom prst="rect">
              <a:avLst/>
            </a:prstGeom>
          </p:spPr>
        </p:pic>
        <p:pic>
          <p:nvPicPr>
            <p:cNvPr id="10" name="Picture 1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588565"/>
              <a:ext cx="1553733" cy="472452"/>
            </a:xfrm>
            <a:prstGeom prst="rect">
              <a:avLst/>
            </a:prstGeom>
          </p:spPr>
        </p:pic>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5610" t="39459" r="16458" b="39884"/>
            <a:stretch>
              <a:fillRect/>
            </a:stretch>
          </p:blipFill>
          <p:spPr>
            <a:xfrm>
              <a:off x="0" y="1182110"/>
              <a:ext cx="1553733" cy="47245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6195565" y="2474900"/>
            <a:ext cx="2879383" cy="8383600"/>
          </a:xfrm>
          <a:prstGeom prst="rect">
            <a:avLst/>
          </a:prstGeom>
          <a:solidFill>
            <a:schemeClr val="tx2"/>
          </a:solidFill>
        </p:spPr>
      </p:sp>
      <p:sp>
        <p:nvSpPr>
          <p:cNvPr id="3" name="TextBox 3"/>
          <p:cNvSpPr txBox="1"/>
          <p:nvPr/>
        </p:nvSpPr>
        <p:spPr>
          <a:xfrm>
            <a:off x="9535445" y="7197725"/>
            <a:ext cx="7723855" cy="2254250"/>
          </a:xfrm>
          <a:prstGeom prst="rect">
            <a:avLst/>
          </a:prstGeom>
        </p:spPr>
        <p:txBody>
          <a:bodyPr lIns="0" tIns="0" rIns="0" bIns="0" rtlCol="0" anchor="t">
            <a:spAutoFit/>
          </a:bodyPr>
          <a:lstStyle/>
          <a:p>
            <a:pPr algn="r">
              <a:lnSpc>
                <a:spcPts val="8800"/>
              </a:lnSpc>
            </a:pPr>
            <a:r>
              <a:rPr lang="en-US" sz="8000" spc="72">
                <a:solidFill>
                  <a:srgbClr val="202020"/>
                </a:solidFill>
                <a:latin typeface="Montserrat Bold"/>
              </a:rPr>
              <a:t>Tài liệu</a:t>
            </a:r>
          </a:p>
          <a:p>
            <a:pPr algn="r">
              <a:lnSpc>
                <a:spcPts val="8800"/>
              </a:lnSpc>
            </a:pPr>
            <a:r>
              <a:rPr lang="en-US" sz="8000" spc="72">
                <a:solidFill>
                  <a:srgbClr val="202020"/>
                </a:solidFill>
                <a:latin typeface="Montserrat Bold"/>
              </a:rPr>
              <a:t>Tham khảo</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20477" y="828366"/>
            <a:ext cx="2503388" cy="2503388"/>
          </a:xfrm>
          <a:prstGeom prst="rect">
            <a:avLst/>
          </a:prstGeom>
        </p:spPr>
      </p:pic>
      <p:sp>
        <p:nvSpPr>
          <p:cNvPr id="7" name="AutoShape 7"/>
          <p:cNvSpPr/>
          <p:nvPr/>
        </p:nvSpPr>
        <p:spPr>
          <a:xfrm>
            <a:off x="1028700" y="-228600"/>
            <a:ext cx="38100" cy="8229600"/>
          </a:xfrm>
          <a:prstGeom prst="rect">
            <a:avLst/>
          </a:prstGeom>
          <a:solidFill>
            <a:srgbClr val="202020"/>
          </a:solidFill>
        </p:spPr>
      </p:sp>
      <p:grpSp>
        <p:nvGrpSpPr>
          <p:cNvPr id="8" name="Group 8"/>
          <p:cNvGrpSpPr/>
          <p:nvPr/>
        </p:nvGrpSpPr>
        <p:grpSpPr>
          <a:xfrm rot="5400000">
            <a:off x="593147" y="8637839"/>
            <a:ext cx="1165300" cy="1240921"/>
            <a:chOff x="0" y="0"/>
            <a:chExt cx="1553733" cy="1654562"/>
          </a:xfrm>
        </p:grpSpPr>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1553733" cy="472452"/>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588565"/>
              <a:ext cx="1553733" cy="472452"/>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182110"/>
              <a:ext cx="1553733" cy="472452"/>
            </a:xfrm>
            <a:prstGeom prst="rect">
              <a:avLst/>
            </a:prstGeom>
          </p:spPr>
        </p:pic>
      </p:grpSp>
      <p:sp>
        <p:nvSpPr>
          <p:cNvPr id="12" name="TextBox 12"/>
          <p:cNvSpPr txBox="1"/>
          <p:nvPr/>
        </p:nvSpPr>
        <p:spPr>
          <a:xfrm>
            <a:off x="2734188" y="1553987"/>
            <a:ext cx="9897427" cy="1576265"/>
          </a:xfrm>
          <a:prstGeom prst="rect">
            <a:avLst/>
          </a:prstGeom>
        </p:spPr>
        <p:txBody>
          <a:bodyPr lIns="0" tIns="0" rIns="0" bIns="0" rtlCol="0" anchor="t">
            <a:spAutoFit/>
          </a:bodyPr>
          <a:lstStyle/>
          <a:p>
            <a:pPr>
              <a:lnSpc>
                <a:spcPts val="4200"/>
              </a:lnSpc>
            </a:pPr>
            <a:r>
              <a:rPr lang="en-US" sz="3000" spc="300" dirty="0" err="1">
                <a:solidFill>
                  <a:srgbClr val="202020"/>
                </a:solidFill>
                <a:latin typeface="Montserrat"/>
              </a:rPr>
              <a:t>Các</a:t>
            </a:r>
            <a:r>
              <a:rPr lang="en-US" sz="3000" spc="300" dirty="0">
                <a:solidFill>
                  <a:srgbClr val="202020"/>
                </a:solidFill>
                <a:latin typeface="Montserrat"/>
              </a:rPr>
              <a:t> </a:t>
            </a:r>
            <a:r>
              <a:rPr lang="en-US" sz="3000" spc="300" dirty="0" err="1">
                <a:solidFill>
                  <a:srgbClr val="202020"/>
                </a:solidFill>
                <a:latin typeface="Montserrat"/>
              </a:rPr>
              <a:t>tài</a:t>
            </a:r>
            <a:r>
              <a:rPr lang="en-US" sz="3000" spc="300" dirty="0">
                <a:solidFill>
                  <a:srgbClr val="202020"/>
                </a:solidFill>
                <a:latin typeface="Montserrat"/>
              </a:rPr>
              <a:t> </a:t>
            </a:r>
            <a:r>
              <a:rPr lang="en-US" sz="3000" spc="300" dirty="0" err="1">
                <a:solidFill>
                  <a:srgbClr val="202020"/>
                </a:solidFill>
                <a:latin typeface="Montserrat"/>
              </a:rPr>
              <a:t>liệu</a:t>
            </a:r>
            <a:r>
              <a:rPr lang="en-US" sz="3000" spc="300" dirty="0">
                <a:solidFill>
                  <a:srgbClr val="202020"/>
                </a:solidFill>
                <a:latin typeface="Montserrat"/>
              </a:rPr>
              <a:t> </a:t>
            </a:r>
            <a:r>
              <a:rPr lang="en-US" sz="3000" spc="300" dirty="0" err="1">
                <a:solidFill>
                  <a:srgbClr val="202020"/>
                </a:solidFill>
                <a:latin typeface="Montserrat"/>
              </a:rPr>
              <a:t>về</a:t>
            </a:r>
            <a:r>
              <a:rPr lang="en-US" sz="3000" spc="300" dirty="0">
                <a:solidFill>
                  <a:srgbClr val="202020"/>
                </a:solidFill>
                <a:latin typeface="Montserrat"/>
              </a:rPr>
              <a:t> </a:t>
            </a:r>
            <a:r>
              <a:rPr lang="en-US" sz="3000" spc="300" dirty="0" err="1">
                <a:solidFill>
                  <a:srgbClr val="202020"/>
                </a:solidFill>
                <a:latin typeface="Montserrat"/>
              </a:rPr>
              <a:t>bộ</a:t>
            </a:r>
            <a:r>
              <a:rPr lang="en-US" sz="3000" spc="300" dirty="0">
                <a:solidFill>
                  <a:srgbClr val="202020"/>
                </a:solidFill>
                <a:latin typeface="Montserrat"/>
              </a:rPr>
              <a:t> </a:t>
            </a:r>
            <a:r>
              <a:rPr lang="en-US" sz="3000" spc="300" dirty="0" err="1">
                <a:solidFill>
                  <a:srgbClr val="202020"/>
                </a:solidFill>
                <a:latin typeface="Montserrat"/>
              </a:rPr>
              <a:t>môn</a:t>
            </a:r>
            <a:r>
              <a:rPr lang="en-US" sz="3000" spc="300" dirty="0">
                <a:solidFill>
                  <a:srgbClr val="202020"/>
                </a:solidFill>
                <a:latin typeface="Montserrat"/>
              </a:rPr>
              <a:t> </a:t>
            </a:r>
            <a:r>
              <a:rPr lang="en-US" sz="3000" spc="300" dirty="0" err="1">
                <a:solidFill>
                  <a:srgbClr val="202020"/>
                </a:solidFill>
                <a:latin typeface="Montserrat"/>
              </a:rPr>
              <a:t>Công</a:t>
            </a:r>
            <a:r>
              <a:rPr lang="en-US" sz="3000" spc="300" dirty="0">
                <a:solidFill>
                  <a:srgbClr val="202020"/>
                </a:solidFill>
                <a:latin typeface="Montserrat"/>
              </a:rPr>
              <a:t> </a:t>
            </a:r>
            <a:r>
              <a:rPr lang="en-US" sz="3000" spc="300" dirty="0" err="1">
                <a:solidFill>
                  <a:srgbClr val="202020"/>
                </a:solidFill>
                <a:latin typeface="Montserrat"/>
              </a:rPr>
              <a:t>nghệ</a:t>
            </a:r>
            <a:r>
              <a:rPr lang="en-US" sz="3000" spc="300" dirty="0">
                <a:solidFill>
                  <a:srgbClr val="202020"/>
                </a:solidFill>
                <a:latin typeface="Montserrat"/>
              </a:rPr>
              <a:t> </a:t>
            </a:r>
            <a:r>
              <a:rPr lang="en-US" sz="3000" spc="300" dirty="0" err="1">
                <a:solidFill>
                  <a:srgbClr val="202020"/>
                </a:solidFill>
                <a:latin typeface="Montserrat"/>
              </a:rPr>
              <a:t>phần</a:t>
            </a:r>
            <a:r>
              <a:rPr lang="en-US" sz="3000" spc="300" dirty="0">
                <a:solidFill>
                  <a:srgbClr val="202020"/>
                </a:solidFill>
                <a:latin typeface="Montserrat"/>
              </a:rPr>
              <a:t> </a:t>
            </a:r>
            <a:r>
              <a:rPr lang="en-US" sz="3000" spc="300" dirty="0" err="1">
                <a:solidFill>
                  <a:srgbClr val="202020"/>
                </a:solidFill>
                <a:latin typeface="Montserrat"/>
              </a:rPr>
              <a:t>mềm</a:t>
            </a:r>
            <a:r>
              <a:rPr lang="en-US" sz="3000" spc="300" dirty="0">
                <a:solidFill>
                  <a:srgbClr val="202020"/>
                </a:solidFill>
                <a:latin typeface="Montserrat"/>
              </a:rPr>
              <a:t> do </a:t>
            </a:r>
            <a:r>
              <a:rPr lang="en-US" sz="3000" spc="300" dirty="0" err="1">
                <a:solidFill>
                  <a:srgbClr val="202020"/>
                </a:solidFill>
                <a:latin typeface="Montserrat"/>
              </a:rPr>
              <a:t>cô</a:t>
            </a:r>
            <a:r>
              <a:rPr lang="en-US" sz="3000" spc="300" dirty="0">
                <a:solidFill>
                  <a:srgbClr val="202020"/>
                </a:solidFill>
                <a:latin typeface="Montserrat"/>
              </a:rPr>
              <a:t> </a:t>
            </a:r>
            <a:r>
              <a:rPr lang="en-US" sz="3000" spc="300" dirty="0" err="1">
                <a:solidFill>
                  <a:srgbClr val="202020"/>
                </a:solidFill>
                <a:latin typeface="Montserrat"/>
              </a:rPr>
              <a:t>cung</a:t>
            </a:r>
            <a:r>
              <a:rPr lang="en-US" sz="3000" spc="300" dirty="0">
                <a:solidFill>
                  <a:srgbClr val="202020"/>
                </a:solidFill>
                <a:latin typeface="Montserrat"/>
              </a:rPr>
              <a:t> </a:t>
            </a:r>
            <a:r>
              <a:rPr lang="en-US" sz="3000" spc="300" dirty="0" err="1">
                <a:solidFill>
                  <a:srgbClr val="202020"/>
                </a:solidFill>
                <a:latin typeface="Montserrat"/>
              </a:rPr>
              <a:t>cấp</a:t>
            </a:r>
            <a:r>
              <a:rPr lang="en-US" sz="3000" spc="300" dirty="0">
                <a:solidFill>
                  <a:srgbClr val="202020"/>
                </a:solidFill>
                <a:latin typeface="Montserrat"/>
              </a:rPr>
              <a:t> </a:t>
            </a:r>
            <a:r>
              <a:rPr lang="en-US" sz="3000" spc="300" dirty="0" err="1">
                <a:solidFill>
                  <a:srgbClr val="202020"/>
                </a:solidFill>
                <a:latin typeface="Montserrat"/>
              </a:rPr>
              <a:t>và</a:t>
            </a:r>
            <a:r>
              <a:rPr lang="en-US" sz="3000" spc="300" dirty="0">
                <a:solidFill>
                  <a:srgbClr val="202020"/>
                </a:solidFill>
                <a:latin typeface="Montserrat"/>
              </a:rPr>
              <a:t> </a:t>
            </a:r>
            <a:r>
              <a:rPr lang="en-US" sz="3000" spc="300" dirty="0" err="1">
                <a:solidFill>
                  <a:srgbClr val="202020"/>
                </a:solidFill>
                <a:latin typeface="Montserrat"/>
              </a:rPr>
              <a:t>từ</a:t>
            </a:r>
            <a:r>
              <a:rPr lang="en-US" sz="3000" spc="300" dirty="0">
                <a:solidFill>
                  <a:srgbClr val="202020"/>
                </a:solidFill>
                <a:latin typeface="Montserrat"/>
              </a:rPr>
              <a:t> </a:t>
            </a:r>
            <a:r>
              <a:rPr lang="en-US" sz="3000" spc="300" dirty="0" err="1">
                <a:solidFill>
                  <a:srgbClr val="202020"/>
                </a:solidFill>
                <a:latin typeface="Montserrat"/>
              </a:rPr>
              <a:t>các</a:t>
            </a:r>
            <a:r>
              <a:rPr lang="en-US" sz="3000" spc="300" dirty="0">
                <a:solidFill>
                  <a:srgbClr val="202020"/>
                </a:solidFill>
                <a:latin typeface="Montserrat"/>
              </a:rPr>
              <a:t> </a:t>
            </a:r>
            <a:r>
              <a:rPr lang="en-US" sz="3000" spc="300" dirty="0" err="1">
                <a:solidFill>
                  <a:srgbClr val="202020"/>
                </a:solidFill>
                <a:latin typeface="Montserrat"/>
              </a:rPr>
              <a:t>nguồn</a:t>
            </a:r>
            <a:r>
              <a:rPr lang="en-US" sz="3000" spc="300" dirty="0">
                <a:solidFill>
                  <a:srgbClr val="202020"/>
                </a:solidFill>
                <a:latin typeface="Montserrat"/>
              </a:rPr>
              <a:t> </a:t>
            </a:r>
            <a:r>
              <a:rPr lang="en-US" sz="3000" spc="300" dirty="0" err="1">
                <a:solidFill>
                  <a:srgbClr val="202020"/>
                </a:solidFill>
                <a:latin typeface="Montserrat"/>
              </a:rPr>
              <a:t>thông</a:t>
            </a:r>
            <a:r>
              <a:rPr lang="en-US" sz="3000" spc="300" dirty="0">
                <a:solidFill>
                  <a:srgbClr val="202020"/>
                </a:solidFill>
                <a:latin typeface="Montserrat"/>
              </a:rPr>
              <a:t> tin </a:t>
            </a:r>
            <a:r>
              <a:rPr lang="en-US" sz="3000" spc="300" dirty="0" err="1">
                <a:solidFill>
                  <a:srgbClr val="202020"/>
                </a:solidFill>
                <a:latin typeface="Montserrat"/>
              </a:rPr>
              <a:t>trên</a:t>
            </a:r>
            <a:r>
              <a:rPr lang="en-US" sz="3000" spc="300" dirty="0">
                <a:solidFill>
                  <a:srgbClr val="202020"/>
                </a:solidFill>
                <a:latin typeface="Montserrat"/>
              </a:rPr>
              <a:t> internet:</a:t>
            </a:r>
          </a:p>
        </p:txBody>
      </p:sp>
      <p:grpSp>
        <p:nvGrpSpPr>
          <p:cNvPr id="13" name="Group 13"/>
          <p:cNvGrpSpPr/>
          <p:nvPr/>
        </p:nvGrpSpPr>
        <p:grpSpPr>
          <a:xfrm>
            <a:off x="2993819" y="3667125"/>
            <a:ext cx="438150" cy="438150"/>
            <a:chOff x="0" y="0"/>
            <a:chExt cx="6350000" cy="6350000"/>
          </a:xfrm>
          <a:solidFill>
            <a:schemeClr val="tx2"/>
          </a:solidFill>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17" name="TextBox 16">
            <a:extLst>
              <a:ext uri="{FF2B5EF4-FFF2-40B4-BE49-F238E27FC236}">
                <a16:creationId xmlns:a16="http://schemas.microsoft.com/office/drawing/2014/main" id="{566FF8B6-D76A-4219-BBD9-7F4D0473041A}"/>
              </a:ext>
            </a:extLst>
          </p:cNvPr>
          <p:cNvSpPr txBox="1"/>
          <p:nvPr/>
        </p:nvSpPr>
        <p:spPr>
          <a:xfrm>
            <a:off x="3810000" y="3667125"/>
            <a:ext cx="9753600" cy="523220"/>
          </a:xfrm>
          <a:prstGeom prst="rect">
            <a:avLst/>
          </a:prstGeom>
          <a:noFill/>
        </p:spPr>
        <p:txBody>
          <a:bodyPr wrap="square" rtlCol="0">
            <a:spAutoFit/>
          </a:bodyPr>
          <a:lstStyle/>
          <a:p>
            <a:r>
              <a:rPr lang="en-US" sz="2800" dirty="0"/>
              <a:t>http://vzsoft.net/video-phan-mem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AutoShape 2"/>
          <p:cNvSpPr/>
          <p:nvPr/>
        </p:nvSpPr>
        <p:spPr>
          <a:xfrm>
            <a:off x="14275902" y="9258300"/>
            <a:ext cx="7783998" cy="2209800"/>
          </a:xfrm>
          <a:prstGeom prst="rect">
            <a:avLst/>
          </a:prstGeom>
          <a:solidFill>
            <a:schemeClr val="tx2"/>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864794" y="7762648"/>
            <a:ext cx="2222137" cy="2222137"/>
          </a:xfrm>
          <a:prstGeom prst="rect">
            <a:avLst/>
          </a:prstGeom>
        </p:spPr>
      </p:pic>
      <p:sp>
        <p:nvSpPr>
          <p:cNvPr id="4" name="TextBox 4"/>
          <p:cNvSpPr txBox="1"/>
          <p:nvPr/>
        </p:nvSpPr>
        <p:spPr>
          <a:xfrm rot="5400000">
            <a:off x="14185546" y="3207104"/>
            <a:ext cx="5252158" cy="895350"/>
          </a:xfrm>
          <a:prstGeom prst="rect">
            <a:avLst/>
          </a:prstGeom>
        </p:spPr>
        <p:txBody>
          <a:bodyPr lIns="0" tIns="0" rIns="0" bIns="0" rtlCol="0" anchor="t">
            <a:spAutoFit/>
          </a:bodyPr>
          <a:lstStyle/>
          <a:p>
            <a:pPr>
              <a:lnSpc>
                <a:spcPts val="3540"/>
              </a:lnSpc>
            </a:pPr>
            <a:r>
              <a:rPr lang="en-US" sz="2950" spc="118" dirty="0">
                <a:solidFill>
                  <a:srgbClr val="F4F4F4"/>
                </a:solidFill>
                <a:latin typeface="Montserrat Bold"/>
              </a:rPr>
              <a:t>Rule #1 of life. Do what makes YOU happy.</a:t>
            </a:r>
          </a:p>
        </p:txBody>
      </p:sp>
      <p:grpSp>
        <p:nvGrpSpPr>
          <p:cNvPr id="5" name="Group 5"/>
          <p:cNvGrpSpPr/>
          <p:nvPr/>
        </p:nvGrpSpPr>
        <p:grpSpPr>
          <a:xfrm>
            <a:off x="1428750" y="2352772"/>
            <a:ext cx="8909758" cy="5729331"/>
            <a:chOff x="0" y="197167"/>
            <a:chExt cx="11879677" cy="7639108"/>
          </a:xfrm>
        </p:grpSpPr>
        <p:sp>
          <p:nvSpPr>
            <p:cNvPr id="6" name="TextBox 6"/>
            <p:cNvSpPr txBox="1"/>
            <p:nvPr/>
          </p:nvSpPr>
          <p:spPr>
            <a:xfrm>
              <a:off x="0" y="197167"/>
              <a:ext cx="11879677" cy="5244684"/>
            </a:xfrm>
            <a:prstGeom prst="rect">
              <a:avLst/>
            </a:prstGeom>
          </p:spPr>
          <p:txBody>
            <a:bodyPr lIns="0" tIns="0" rIns="0" bIns="0" rtlCol="0" anchor="t">
              <a:spAutoFit/>
            </a:bodyPr>
            <a:lstStyle/>
            <a:p>
              <a:pPr>
                <a:lnSpc>
                  <a:spcPts val="6218"/>
                </a:lnSpc>
              </a:pPr>
              <a:r>
                <a:rPr lang="en-US" sz="4950" spc="447" dirty="0">
                  <a:solidFill>
                    <a:srgbClr val="F4F4F4"/>
                  </a:solidFill>
                  <a:latin typeface="Montserrat Bold"/>
                </a:rPr>
                <a:t>CÁM ƠN THẦY VÀ CÁC BẠN ĐÃ LẮNG NGHE, TIẾP THEO NHÓM SẼ DEMO PHẦN MỀM MÀ NHÓM ĐÃ THỰC HIỆN.</a:t>
              </a:r>
            </a:p>
          </p:txBody>
        </p:sp>
        <p:sp>
          <p:nvSpPr>
            <p:cNvPr id="7" name="TextBox 7"/>
            <p:cNvSpPr txBox="1"/>
            <p:nvPr/>
          </p:nvSpPr>
          <p:spPr>
            <a:xfrm>
              <a:off x="0" y="6458325"/>
              <a:ext cx="9542877" cy="1377950"/>
            </a:xfrm>
            <a:prstGeom prst="rect">
              <a:avLst/>
            </a:prstGeom>
          </p:spPr>
          <p:txBody>
            <a:bodyPr lIns="0" tIns="0" rIns="0" bIns="0" rtlCol="0" anchor="t">
              <a:spAutoFit/>
            </a:bodyPr>
            <a:lstStyle/>
            <a:p>
              <a:pPr>
                <a:lnSpc>
                  <a:spcPts val="4200"/>
                </a:lnSpc>
              </a:pPr>
              <a:r>
                <a:rPr lang="en-US" sz="3000" spc="300">
                  <a:solidFill>
                    <a:srgbClr val="F4F4F4"/>
                  </a:solidFill>
                  <a:latin typeface="Montserrat"/>
                </a:rPr>
                <a:t>Mọi thông tin tài liệu có thể lên hệ qua mình để tham khảo</a:t>
              </a:r>
            </a:p>
          </p:txBody>
        </p:sp>
      </p:grpSp>
      <p:sp>
        <p:nvSpPr>
          <p:cNvPr id="8" name="AutoShape 8"/>
          <p:cNvSpPr/>
          <p:nvPr/>
        </p:nvSpPr>
        <p:spPr>
          <a:xfrm>
            <a:off x="695325" y="2133600"/>
            <a:ext cx="38100" cy="8229600"/>
          </a:xfrm>
          <a:prstGeom prst="rect">
            <a:avLst/>
          </a:prstGeom>
          <a:solidFill>
            <a:srgbClr val="F4F4F4"/>
          </a:solidFill>
        </p:spPr>
      </p:sp>
      <p:grpSp>
        <p:nvGrpSpPr>
          <p:cNvPr id="9" name="Group 9"/>
          <p:cNvGrpSpPr/>
          <p:nvPr/>
        </p:nvGrpSpPr>
        <p:grpSpPr>
          <a:xfrm rot="5400000">
            <a:off x="-288871" y="572111"/>
            <a:ext cx="1165300" cy="1240921"/>
            <a:chOff x="0" y="0"/>
            <a:chExt cx="1553733" cy="1654562"/>
          </a:xfrm>
        </p:grpSpPr>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1553733" cy="472452"/>
            </a:xfrm>
            <a:prstGeom prst="rect">
              <a:avLst/>
            </a:prstGeom>
          </p:spPr>
        </p:pic>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588565"/>
              <a:ext cx="1553733" cy="472452"/>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182110"/>
              <a:ext cx="1553733" cy="472452"/>
            </a:xfrm>
            <a:prstGeom prst="rect">
              <a:avLst/>
            </a:prstGeom>
          </p:spPr>
        </p:pic>
      </p:grpSp>
      <p:sp>
        <p:nvSpPr>
          <p:cNvPr id="13" name="TextBox 13"/>
          <p:cNvSpPr txBox="1"/>
          <p:nvPr/>
        </p:nvSpPr>
        <p:spPr>
          <a:xfrm>
            <a:off x="15455326" y="9673064"/>
            <a:ext cx="1803974" cy="273620"/>
          </a:xfrm>
          <a:prstGeom prst="rect">
            <a:avLst/>
          </a:prstGeom>
        </p:spPr>
        <p:txBody>
          <a:bodyPr lIns="0" tIns="0" rIns="0" bIns="0" rtlCol="0" anchor="t">
            <a:spAutoFit/>
          </a:bodyPr>
          <a:lstStyle/>
          <a:p>
            <a:pPr algn="ctr">
              <a:lnSpc>
                <a:spcPts val="2270"/>
              </a:lnSpc>
            </a:pPr>
            <a:r>
              <a:rPr lang="en-US" sz="1621" dirty="0">
                <a:solidFill>
                  <a:srgbClr val="FFFFFF"/>
                </a:solidFill>
                <a:latin typeface="Noto Sans"/>
              </a:rPr>
              <a:t>@Designed by Dai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TextBox 2"/>
          <p:cNvSpPr txBox="1"/>
          <p:nvPr/>
        </p:nvSpPr>
        <p:spPr>
          <a:xfrm>
            <a:off x="10828807" y="8145429"/>
            <a:ext cx="5099758" cy="913520"/>
          </a:xfrm>
          <a:prstGeom prst="rect">
            <a:avLst/>
          </a:prstGeom>
        </p:spPr>
        <p:txBody>
          <a:bodyPr lIns="0" tIns="0" rIns="0" bIns="0" rtlCol="0" anchor="t">
            <a:spAutoFit/>
          </a:bodyPr>
          <a:lstStyle/>
          <a:p>
            <a:pPr algn="r">
              <a:lnSpc>
                <a:spcPts val="3675"/>
              </a:lnSpc>
            </a:pPr>
            <a:r>
              <a:rPr lang="en-US" sz="2625" spc="262" dirty="0">
                <a:solidFill>
                  <a:srgbClr val="F4F4F4"/>
                </a:solidFill>
                <a:latin typeface="Montserrat"/>
              </a:rPr>
              <a:t>PHẦN MỀM QUẢN LÝ CỬA HÀNG TIỆN LỢI</a:t>
            </a:r>
          </a:p>
        </p:txBody>
      </p:sp>
      <p:sp>
        <p:nvSpPr>
          <p:cNvPr id="3" name="AutoShape 3"/>
          <p:cNvSpPr/>
          <p:nvPr/>
        </p:nvSpPr>
        <p:spPr>
          <a:xfrm>
            <a:off x="17164050" y="-114300"/>
            <a:ext cx="2247900" cy="10401300"/>
          </a:xfrm>
          <a:prstGeom prst="rect">
            <a:avLst/>
          </a:prstGeom>
          <a:solidFill>
            <a:schemeClr val="tx2"/>
          </a:solidFill>
        </p:spPr>
      </p:sp>
      <p:sp>
        <p:nvSpPr>
          <p:cNvPr id="4" name="TextBox 4"/>
          <p:cNvSpPr txBox="1"/>
          <p:nvPr/>
        </p:nvSpPr>
        <p:spPr>
          <a:xfrm>
            <a:off x="1810295" y="1820860"/>
            <a:ext cx="9747955" cy="1136650"/>
          </a:xfrm>
          <a:prstGeom prst="rect">
            <a:avLst/>
          </a:prstGeom>
        </p:spPr>
        <p:txBody>
          <a:bodyPr lIns="0" tIns="0" rIns="0" bIns="0" rtlCol="0" anchor="t">
            <a:spAutoFit/>
          </a:bodyPr>
          <a:lstStyle/>
          <a:p>
            <a:pPr>
              <a:lnSpc>
                <a:spcPts val="8800"/>
              </a:lnSpc>
            </a:pPr>
            <a:r>
              <a:rPr lang="en-US" sz="8000" spc="72">
                <a:solidFill>
                  <a:srgbClr val="F4F4F4"/>
                </a:solidFill>
                <a:latin typeface="Montserrat Bold"/>
              </a:rPr>
              <a:t>Giới Thiệu Vấn Đề</a:t>
            </a:r>
          </a:p>
        </p:txBody>
      </p:sp>
      <p:sp>
        <p:nvSpPr>
          <p:cNvPr id="5" name="AutoShape 5"/>
          <p:cNvSpPr/>
          <p:nvPr/>
        </p:nvSpPr>
        <p:spPr>
          <a:xfrm>
            <a:off x="495300" y="-266700"/>
            <a:ext cx="38100" cy="7467595"/>
          </a:xfrm>
          <a:prstGeom prst="rect">
            <a:avLst/>
          </a:prstGeom>
          <a:solidFill>
            <a:srgbClr val="F4F4F4"/>
          </a:solidFill>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7350" y="6596362"/>
            <a:ext cx="2941500" cy="2941500"/>
          </a:xfrm>
          <a:prstGeom prst="rect">
            <a:avLst/>
          </a:prstGeom>
        </p:spPr>
      </p:pic>
      <p:grpSp>
        <p:nvGrpSpPr>
          <p:cNvPr id="7" name="Group 7"/>
          <p:cNvGrpSpPr/>
          <p:nvPr/>
        </p:nvGrpSpPr>
        <p:grpSpPr>
          <a:xfrm rot="5400000">
            <a:off x="16517677" y="773502"/>
            <a:ext cx="1292746" cy="1376638"/>
            <a:chOff x="0" y="0"/>
            <a:chExt cx="1723661" cy="1835518"/>
          </a:xfrm>
        </p:grpSpPr>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0"/>
              <a:ext cx="1723661" cy="524123"/>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652935"/>
              <a:ext cx="1723661" cy="524123"/>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5610" t="39459" r="16458" b="39884"/>
            <a:stretch>
              <a:fillRect/>
            </a:stretch>
          </p:blipFill>
          <p:spPr>
            <a:xfrm>
              <a:off x="0" y="1311395"/>
              <a:ext cx="1723661" cy="524123"/>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80000"/>
          </a:blip>
          <a:srcRect l="5715" r="14590"/>
          <a:stretch>
            <a:fillRect/>
          </a:stretch>
        </p:blipFill>
        <p:spPr>
          <a:xfrm>
            <a:off x="1028700" y="0"/>
            <a:ext cx="6158484" cy="11620500"/>
          </a:xfrm>
          <a:prstGeom prst="rect">
            <a:avLst/>
          </a:prstGeom>
        </p:spPr>
      </p:pic>
      <p:grpSp>
        <p:nvGrpSpPr>
          <p:cNvPr id="4" name="Group 4"/>
          <p:cNvGrpSpPr/>
          <p:nvPr/>
        </p:nvGrpSpPr>
        <p:grpSpPr>
          <a:xfrm>
            <a:off x="8347840" y="4632113"/>
            <a:ext cx="7614355" cy="4686059"/>
            <a:chOff x="0" y="-5080"/>
            <a:chExt cx="10152473" cy="6248077"/>
          </a:xfrm>
        </p:grpSpPr>
        <p:sp>
          <p:nvSpPr>
            <p:cNvPr id="5" name="TextBox 5"/>
            <p:cNvSpPr txBox="1"/>
            <p:nvPr/>
          </p:nvSpPr>
          <p:spPr>
            <a:xfrm>
              <a:off x="0" y="-5080"/>
              <a:ext cx="10152473" cy="677333"/>
            </a:xfrm>
            <a:prstGeom prst="rect">
              <a:avLst/>
            </a:prstGeom>
          </p:spPr>
          <p:txBody>
            <a:bodyPr lIns="0" tIns="0" rIns="0" bIns="0" rtlCol="0" anchor="t">
              <a:spAutoFit/>
            </a:bodyPr>
            <a:lstStyle/>
            <a:p>
              <a:pPr>
                <a:lnSpc>
                  <a:spcPts val="4079"/>
                </a:lnSpc>
              </a:pPr>
              <a:r>
                <a:rPr lang="en-US" sz="3400" spc="136" dirty="0" err="1">
                  <a:solidFill>
                    <a:srgbClr val="202020"/>
                  </a:solidFill>
                  <a:latin typeface="Montserrat Bold"/>
                </a:rPr>
                <a:t>Đặc</a:t>
              </a:r>
              <a:r>
                <a:rPr lang="en-US" sz="3400" spc="136" dirty="0">
                  <a:solidFill>
                    <a:srgbClr val="202020"/>
                  </a:solidFill>
                  <a:latin typeface="Montserrat Bold"/>
                </a:rPr>
                <a:t> </a:t>
              </a:r>
              <a:r>
                <a:rPr lang="en-US" sz="3400" spc="136" dirty="0" err="1">
                  <a:solidFill>
                    <a:srgbClr val="202020"/>
                  </a:solidFill>
                  <a:latin typeface="Montserrat Bold"/>
                </a:rPr>
                <a:t>thù</a:t>
              </a:r>
              <a:r>
                <a:rPr lang="en-US" sz="3400" spc="136" dirty="0">
                  <a:solidFill>
                    <a:srgbClr val="202020"/>
                  </a:solidFill>
                  <a:latin typeface="Montserrat Bold"/>
                </a:rPr>
                <a:t> </a:t>
              </a:r>
              <a:r>
                <a:rPr lang="en-US" sz="3400" spc="136" dirty="0" err="1">
                  <a:solidFill>
                    <a:srgbClr val="202020"/>
                  </a:solidFill>
                  <a:latin typeface="Montserrat Bold"/>
                </a:rPr>
                <a:t>của</a:t>
              </a:r>
              <a:r>
                <a:rPr lang="en-US" sz="3400" spc="136" dirty="0">
                  <a:solidFill>
                    <a:srgbClr val="202020"/>
                  </a:solidFill>
                  <a:latin typeface="Montserrat Bold"/>
                </a:rPr>
                <a:t> </a:t>
              </a:r>
              <a:r>
                <a:rPr lang="en-US" sz="3400" spc="136" dirty="0" err="1">
                  <a:solidFill>
                    <a:srgbClr val="202020"/>
                  </a:solidFill>
                  <a:latin typeface="Montserrat Bold"/>
                </a:rPr>
                <a:t>cửa</a:t>
              </a:r>
              <a:r>
                <a:rPr lang="en-US" sz="3400" spc="136" dirty="0">
                  <a:solidFill>
                    <a:srgbClr val="202020"/>
                  </a:solidFill>
                  <a:latin typeface="Montserrat Bold"/>
                </a:rPr>
                <a:t> </a:t>
              </a:r>
              <a:r>
                <a:rPr lang="en-US" sz="3400" spc="136" dirty="0" err="1">
                  <a:solidFill>
                    <a:srgbClr val="202020"/>
                  </a:solidFill>
                  <a:latin typeface="Montserrat Bold"/>
                </a:rPr>
                <a:t>hàng</a:t>
              </a:r>
              <a:r>
                <a:rPr lang="en-US" sz="3400" spc="136" dirty="0">
                  <a:solidFill>
                    <a:srgbClr val="202020"/>
                  </a:solidFill>
                  <a:latin typeface="Montserrat Bold"/>
                </a:rPr>
                <a:t> </a:t>
              </a:r>
              <a:r>
                <a:rPr lang="en-US" sz="3400" spc="136" dirty="0" err="1">
                  <a:solidFill>
                    <a:srgbClr val="202020"/>
                  </a:solidFill>
                  <a:latin typeface="Montserrat Bold"/>
                </a:rPr>
                <a:t>tiện</a:t>
              </a:r>
              <a:r>
                <a:rPr lang="en-US" sz="3400" spc="136" dirty="0">
                  <a:solidFill>
                    <a:srgbClr val="202020"/>
                  </a:solidFill>
                  <a:latin typeface="Montserrat Bold"/>
                </a:rPr>
                <a:t> </a:t>
              </a:r>
              <a:r>
                <a:rPr lang="en-US" sz="3400" spc="136" dirty="0" err="1">
                  <a:solidFill>
                    <a:srgbClr val="202020"/>
                  </a:solidFill>
                  <a:latin typeface="Montserrat Bold"/>
                </a:rPr>
                <a:t>lợi</a:t>
              </a:r>
              <a:endParaRPr lang="en-US" sz="3400" spc="136" dirty="0">
                <a:solidFill>
                  <a:srgbClr val="202020"/>
                </a:solidFill>
                <a:latin typeface="Montserrat Bold"/>
              </a:endParaRPr>
            </a:p>
          </p:txBody>
        </p:sp>
        <p:sp>
          <p:nvSpPr>
            <p:cNvPr id="6" name="TextBox 6"/>
            <p:cNvSpPr txBox="1"/>
            <p:nvPr/>
          </p:nvSpPr>
          <p:spPr>
            <a:xfrm>
              <a:off x="0" y="1268730"/>
              <a:ext cx="10152473" cy="4974267"/>
            </a:xfrm>
            <a:prstGeom prst="rect">
              <a:avLst/>
            </a:prstGeom>
          </p:spPr>
          <p:txBody>
            <a:bodyPr lIns="0" tIns="0" rIns="0" bIns="0" rtlCol="0" anchor="t">
              <a:spAutoFit/>
            </a:bodyPr>
            <a:lstStyle/>
            <a:p>
              <a:pPr>
                <a:lnSpc>
                  <a:spcPts val="4200"/>
                </a:lnSpc>
              </a:pPr>
              <a:r>
                <a:rPr lang="en-US" sz="3000" spc="60" dirty="0" err="1">
                  <a:solidFill>
                    <a:srgbClr val="202020"/>
                  </a:solidFill>
                  <a:latin typeface="Montserrat Extra-Light"/>
                </a:rPr>
                <a:t>Không</a:t>
              </a:r>
              <a:r>
                <a:rPr lang="en-US" sz="3000" spc="60" dirty="0">
                  <a:solidFill>
                    <a:srgbClr val="202020"/>
                  </a:solidFill>
                  <a:latin typeface="Montserrat Extra-Light"/>
                </a:rPr>
                <a:t> </a:t>
              </a:r>
              <a:r>
                <a:rPr lang="en-US" sz="3000" spc="60" dirty="0" err="1">
                  <a:solidFill>
                    <a:srgbClr val="202020"/>
                  </a:solidFill>
                  <a:latin typeface="Montserrat Extra-Light"/>
                </a:rPr>
                <a:t>khai</a:t>
              </a:r>
              <a:r>
                <a:rPr lang="en-US" sz="3000" spc="60" dirty="0">
                  <a:solidFill>
                    <a:srgbClr val="202020"/>
                  </a:solidFill>
                  <a:latin typeface="Montserrat Extra-Light"/>
                </a:rPr>
                <a:t> </a:t>
              </a:r>
              <a:r>
                <a:rPr lang="en-US" sz="3000" spc="60" dirty="0" err="1">
                  <a:solidFill>
                    <a:srgbClr val="202020"/>
                  </a:solidFill>
                  <a:latin typeface="Montserrat Extra-Light"/>
                </a:rPr>
                <a:t>thác</a:t>
              </a:r>
              <a:r>
                <a:rPr lang="en-US" sz="3000" spc="60" dirty="0">
                  <a:solidFill>
                    <a:srgbClr val="202020"/>
                  </a:solidFill>
                  <a:latin typeface="Montserrat Extra-Light"/>
                </a:rPr>
                <a:t>, </a:t>
              </a:r>
              <a:r>
                <a:rPr lang="en-US" sz="3000" spc="60" dirty="0" err="1">
                  <a:solidFill>
                    <a:srgbClr val="202020"/>
                  </a:solidFill>
                  <a:latin typeface="Montserrat Extra-Light"/>
                </a:rPr>
                <a:t>quản</a:t>
              </a:r>
              <a:r>
                <a:rPr lang="en-US" sz="3000" spc="60" dirty="0">
                  <a:solidFill>
                    <a:srgbClr val="202020"/>
                  </a:solidFill>
                  <a:latin typeface="Montserrat Extra-Light"/>
                </a:rPr>
                <a:t> </a:t>
              </a:r>
              <a:r>
                <a:rPr lang="en-US" sz="3000" spc="60" dirty="0" err="1">
                  <a:solidFill>
                    <a:srgbClr val="202020"/>
                  </a:solidFill>
                  <a:latin typeface="Montserrat Extra-Light"/>
                </a:rPr>
                <a:t>lý</a:t>
              </a:r>
              <a:r>
                <a:rPr lang="en-US" sz="3000" spc="60" dirty="0">
                  <a:solidFill>
                    <a:srgbClr val="202020"/>
                  </a:solidFill>
                  <a:latin typeface="Montserrat Extra-Light"/>
                </a:rPr>
                <a:t> </a:t>
              </a:r>
              <a:r>
                <a:rPr lang="en-US" sz="3000" spc="60" dirty="0" err="1">
                  <a:solidFill>
                    <a:srgbClr val="202020"/>
                  </a:solidFill>
                  <a:latin typeface="Montserrat Extra-Light"/>
                </a:rPr>
                <a:t>được</a:t>
              </a:r>
              <a:r>
                <a:rPr lang="en-US" sz="3000" spc="60" dirty="0">
                  <a:solidFill>
                    <a:srgbClr val="202020"/>
                  </a:solidFill>
                  <a:latin typeface="Montserrat Extra-Light"/>
                </a:rPr>
                <a:t> </a:t>
              </a:r>
              <a:r>
                <a:rPr lang="en-US" sz="3000" spc="60" dirty="0" err="1">
                  <a:solidFill>
                    <a:srgbClr val="202020"/>
                  </a:solidFill>
                  <a:latin typeface="Montserrat Extra-Light"/>
                </a:rPr>
                <a:t>hết</a:t>
              </a:r>
              <a:r>
                <a:rPr lang="en-US" sz="3000" spc="60" dirty="0">
                  <a:solidFill>
                    <a:srgbClr val="202020"/>
                  </a:solidFill>
                  <a:latin typeface="Montserrat Extra-Light"/>
                </a:rPr>
                <a:t> </a:t>
              </a:r>
              <a:r>
                <a:rPr lang="en-US" sz="3000" spc="60" dirty="0" err="1">
                  <a:solidFill>
                    <a:srgbClr val="202020"/>
                  </a:solidFill>
                  <a:latin typeface="Montserrat Extra-Light"/>
                </a:rPr>
                <a:t>thông</a:t>
              </a:r>
              <a:r>
                <a:rPr lang="en-US" sz="3000" spc="60" dirty="0">
                  <a:solidFill>
                    <a:srgbClr val="202020"/>
                  </a:solidFill>
                  <a:latin typeface="Montserrat Extra-Light"/>
                </a:rPr>
                <a:t> tin </a:t>
              </a:r>
              <a:r>
                <a:rPr lang="en-US" sz="3000" spc="60" dirty="0" err="1">
                  <a:solidFill>
                    <a:srgbClr val="202020"/>
                  </a:solidFill>
                  <a:latin typeface="Montserrat Extra-Light"/>
                </a:rPr>
                <a:t>khách</a:t>
              </a:r>
              <a:r>
                <a:rPr lang="en-US" sz="3000" spc="60" dirty="0">
                  <a:solidFill>
                    <a:srgbClr val="202020"/>
                  </a:solidFill>
                  <a:latin typeface="Montserrat Extra-Light"/>
                </a:rPr>
                <a:t> </a:t>
              </a:r>
              <a:r>
                <a:rPr lang="en-US" sz="3000" spc="60" dirty="0" err="1">
                  <a:solidFill>
                    <a:srgbClr val="202020"/>
                  </a:solidFill>
                  <a:latin typeface="Montserrat Extra-Light"/>
                </a:rPr>
                <a:t>hàng</a:t>
              </a:r>
              <a:r>
                <a:rPr lang="en-US" sz="3000" spc="60" dirty="0">
                  <a:solidFill>
                    <a:srgbClr val="202020"/>
                  </a:solidFill>
                  <a:latin typeface="Montserrat Extra-Light"/>
                </a:rPr>
                <a:t>, </a:t>
              </a:r>
              <a:r>
                <a:rPr lang="en-US" sz="3000" spc="60" dirty="0" err="1">
                  <a:solidFill>
                    <a:srgbClr val="202020"/>
                  </a:solidFill>
                  <a:latin typeface="Montserrat Extra-Light"/>
                </a:rPr>
                <a:t>nhà</a:t>
              </a:r>
              <a:r>
                <a:rPr lang="en-US" sz="3000" spc="60" dirty="0">
                  <a:solidFill>
                    <a:srgbClr val="202020"/>
                  </a:solidFill>
                  <a:latin typeface="Montserrat Extra-Light"/>
                </a:rPr>
                <a:t> </a:t>
              </a:r>
              <a:r>
                <a:rPr lang="en-US" sz="3000" spc="60" dirty="0" err="1">
                  <a:solidFill>
                    <a:srgbClr val="202020"/>
                  </a:solidFill>
                  <a:latin typeface="Montserrat Extra-Light"/>
                </a:rPr>
                <a:t>cung</a:t>
              </a:r>
              <a:r>
                <a:rPr lang="en-US" sz="3000" spc="60" dirty="0">
                  <a:solidFill>
                    <a:srgbClr val="202020"/>
                  </a:solidFill>
                  <a:latin typeface="Montserrat Extra-Light"/>
                </a:rPr>
                <a:t> </a:t>
              </a:r>
              <a:r>
                <a:rPr lang="en-US" sz="3000" spc="60" dirty="0" err="1">
                  <a:solidFill>
                    <a:srgbClr val="202020"/>
                  </a:solidFill>
                  <a:latin typeface="Montserrat Extra-Light"/>
                </a:rPr>
                <a:t>cấp</a:t>
              </a:r>
              <a:r>
                <a:rPr lang="en-US" sz="3000" spc="60" dirty="0">
                  <a:solidFill>
                    <a:srgbClr val="202020"/>
                  </a:solidFill>
                  <a:latin typeface="Montserrat Extra-Light"/>
                </a:rPr>
                <a:t>. </a:t>
              </a:r>
              <a:r>
                <a:rPr lang="en-US" sz="3000" spc="60" dirty="0" err="1">
                  <a:solidFill>
                    <a:srgbClr val="202020"/>
                  </a:solidFill>
                  <a:latin typeface="Montserrat Extra-Light"/>
                </a:rPr>
                <a:t>Bạn</a:t>
              </a:r>
              <a:r>
                <a:rPr lang="en-US" sz="3000" spc="60" dirty="0">
                  <a:solidFill>
                    <a:srgbClr val="202020"/>
                  </a:solidFill>
                  <a:latin typeface="Montserrat Extra-Light"/>
                </a:rPr>
                <a:t> </a:t>
              </a:r>
              <a:r>
                <a:rPr lang="en-US" sz="3000" spc="60" dirty="0" err="1">
                  <a:solidFill>
                    <a:srgbClr val="202020"/>
                  </a:solidFill>
                  <a:latin typeface="Montserrat Extra-Light"/>
                </a:rPr>
                <a:t>sẽ</a:t>
              </a:r>
              <a:r>
                <a:rPr lang="en-US" sz="3000" spc="60" dirty="0">
                  <a:solidFill>
                    <a:srgbClr val="202020"/>
                  </a:solidFill>
                  <a:latin typeface="Montserrat Extra-Light"/>
                </a:rPr>
                <a:t> </a:t>
              </a:r>
              <a:r>
                <a:rPr lang="en-US" sz="3000" spc="60" dirty="0" err="1">
                  <a:solidFill>
                    <a:srgbClr val="202020"/>
                  </a:solidFill>
                  <a:latin typeface="Montserrat Extra-Light"/>
                </a:rPr>
                <a:t>không</a:t>
              </a:r>
              <a:r>
                <a:rPr lang="en-US" sz="3000" spc="60" dirty="0">
                  <a:solidFill>
                    <a:srgbClr val="202020"/>
                  </a:solidFill>
                  <a:latin typeface="Montserrat Extra-Light"/>
                </a:rPr>
                <a:t> </a:t>
              </a:r>
              <a:r>
                <a:rPr lang="en-US" sz="3000" spc="60" dirty="0" err="1">
                  <a:solidFill>
                    <a:srgbClr val="202020"/>
                  </a:solidFill>
                  <a:latin typeface="Montserrat Extra-Light"/>
                </a:rPr>
                <a:t>thể</a:t>
              </a:r>
              <a:r>
                <a:rPr lang="en-US" sz="3000" spc="60" dirty="0">
                  <a:solidFill>
                    <a:srgbClr val="202020"/>
                  </a:solidFill>
                  <a:latin typeface="Montserrat Extra-Light"/>
                </a:rPr>
                <a:t> </a:t>
              </a:r>
              <a:r>
                <a:rPr lang="en-US" sz="3000" spc="60" dirty="0" err="1">
                  <a:solidFill>
                    <a:srgbClr val="202020"/>
                  </a:solidFill>
                  <a:latin typeface="Montserrat Extra-Light"/>
                </a:rPr>
                <a:t>nào</a:t>
              </a:r>
              <a:r>
                <a:rPr lang="en-US" sz="3000" spc="60" dirty="0">
                  <a:solidFill>
                    <a:srgbClr val="202020"/>
                  </a:solidFill>
                  <a:latin typeface="Montserrat Extra-Light"/>
                </a:rPr>
                <a:t> </a:t>
              </a:r>
              <a:r>
                <a:rPr lang="en-US" sz="3000" spc="60" dirty="0" err="1">
                  <a:solidFill>
                    <a:srgbClr val="202020"/>
                  </a:solidFill>
                  <a:latin typeface="Montserrat Extra-Light"/>
                </a:rPr>
                <a:t>biết</a:t>
              </a:r>
              <a:r>
                <a:rPr lang="en-US" sz="3000" spc="60" dirty="0">
                  <a:solidFill>
                    <a:srgbClr val="202020"/>
                  </a:solidFill>
                  <a:latin typeface="Montserrat Extra-Light"/>
                </a:rPr>
                <a:t> </a:t>
              </a:r>
              <a:r>
                <a:rPr lang="en-US" sz="3000" spc="60" dirty="0" err="1">
                  <a:solidFill>
                    <a:srgbClr val="202020"/>
                  </a:solidFill>
                  <a:latin typeface="Montserrat Extra-Light"/>
                </a:rPr>
                <a:t>được</a:t>
              </a:r>
              <a:r>
                <a:rPr lang="en-US" sz="3000" spc="60" dirty="0">
                  <a:solidFill>
                    <a:srgbClr val="202020"/>
                  </a:solidFill>
                  <a:latin typeface="Montserrat Extra-Light"/>
                </a:rPr>
                <a:t> ai </a:t>
              </a:r>
              <a:r>
                <a:rPr lang="en-US" sz="3000" spc="60" dirty="0" err="1">
                  <a:solidFill>
                    <a:srgbClr val="202020"/>
                  </a:solidFill>
                  <a:latin typeface="Montserrat Extra-Light"/>
                </a:rPr>
                <a:t>đã</a:t>
              </a:r>
              <a:r>
                <a:rPr lang="en-US" sz="3000" spc="60" dirty="0">
                  <a:solidFill>
                    <a:srgbClr val="202020"/>
                  </a:solidFill>
                  <a:latin typeface="Montserrat Extra-Light"/>
                </a:rPr>
                <a:t> </a:t>
              </a:r>
              <a:r>
                <a:rPr lang="en-US" sz="3000" spc="60" dirty="0" err="1">
                  <a:solidFill>
                    <a:srgbClr val="202020"/>
                  </a:solidFill>
                  <a:latin typeface="Montserrat Extra-Light"/>
                </a:rPr>
                <a:t>từng</a:t>
              </a:r>
              <a:r>
                <a:rPr lang="en-US" sz="3000" spc="60" dirty="0">
                  <a:solidFill>
                    <a:srgbClr val="202020"/>
                  </a:solidFill>
                  <a:latin typeface="Montserrat Extra-Light"/>
                </a:rPr>
                <a:t> </a:t>
              </a:r>
              <a:r>
                <a:rPr lang="en-US" sz="3000" spc="60" dirty="0" err="1">
                  <a:solidFill>
                    <a:srgbClr val="202020"/>
                  </a:solidFill>
                  <a:latin typeface="Montserrat Extra-Light"/>
                </a:rPr>
                <a:t>mua</a:t>
              </a:r>
              <a:r>
                <a:rPr lang="en-US" sz="3000" spc="60" dirty="0">
                  <a:solidFill>
                    <a:srgbClr val="202020"/>
                  </a:solidFill>
                  <a:latin typeface="Montserrat Extra-Light"/>
                </a:rPr>
                <a:t> </a:t>
              </a:r>
              <a:r>
                <a:rPr lang="en-US" sz="3000" spc="60" dirty="0" err="1">
                  <a:solidFill>
                    <a:srgbClr val="202020"/>
                  </a:solidFill>
                  <a:latin typeface="Montserrat Extra-Light"/>
                </a:rPr>
                <a:t>hàng</a:t>
              </a:r>
              <a:r>
                <a:rPr lang="en-US" sz="3000" spc="60" dirty="0">
                  <a:solidFill>
                    <a:srgbClr val="202020"/>
                  </a:solidFill>
                  <a:latin typeface="Montserrat Extra-Light"/>
                </a:rPr>
                <a:t>, </a:t>
              </a:r>
              <a:r>
                <a:rPr lang="en-US" sz="3000" spc="60" dirty="0" err="1">
                  <a:solidFill>
                    <a:srgbClr val="202020"/>
                  </a:solidFill>
                  <a:latin typeface="Montserrat Extra-Light"/>
                </a:rPr>
                <a:t>mua</a:t>
              </a:r>
              <a:r>
                <a:rPr lang="en-US" sz="3000" spc="60" dirty="0">
                  <a:solidFill>
                    <a:srgbClr val="202020"/>
                  </a:solidFill>
                  <a:latin typeface="Montserrat Extra-Light"/>
                </a:rPr>
                <a:t> bao </a:t>
              </a:r>
              <a:r>
                <a:rPr lang="en-US" sz="3000" spc="60" dirty="0" err="1">
                  <a:solidFill>
                    <a:srgbClr val="202020"/>
                  </a:solidFill>
                  <a:latin typeface="Montserrat Extra-Light"/>
                </a:rPr>
                <a:t>nhiêu</a:t>
              </a:r>
              <a:r>
                <a:rPr lang="en-US" sz="3000" spc="60" dirty="0">
                  <a:solidFill>
                    <a:srgbClr val="202020"/>
                  </a:solidFill>
                  <a:latin typeface="Montserrat Extra-Light"/>
                </a:rPr>
                <a:t> </a:t>
              </a:r>
              <a:r>
                <a:rPr lang="en-US" sz="3000" spc="60" dirty="0" err="1">
                  <a:solidFill>
                    <a:srgbClr val="202020"/>
                  </a:solidFill>
                  <a:latin typeface="Montserrat Extra-Light"/>
                </a:rPr>
                <a:t>sản</a:t>
              </a:r>
              <a:r>
                <a:rPr lang="en-US" sz="3000" spc="60" dirty="0">
                  <a:solidFill>
                    <a:srgbClr val="202020"/>
                  </a:solidFill>
                  <a:latin typeface="Montserrat Extra-Light"/>
                </a:rPr>
                <a:t> </a:t>
              </a:r>
              <a:r>
                <a:rPr lang="en-US" sz="3000" spc="60" dirty="0" err="1">
                  <a:solidFill>
                    <a:srgbClr val="202020"/>
                  </a:solidFill>
                  <a:latin typeface="Montserrat Extra-Light"/>
                </a:rPr>
                <a:t>phẩm</a:t>
              </a:r>
              <a:r>
                <a:rPr lang="en-US" sz="3000" spc="60" dirty="0">
                  <a:solidFill>
                    <a:srgbClr val="202020"/>
                  </a:solidFill>
                  <a:latin typeface="Montserrat Extra-Light"/>
                </a:rPr>
                <a:t>, </a:t>
              </a:r>
              <a:r>
                <a:rPr lang="en-US" sz="3000" spc="60" dirty="0" err="1">
                  <a:solidFill>
                    <a:srgbClr val="202020"/>
                  </a:solidFill>
                  <a:latin typeface="Montserrat Extra-Light"/>
                </a:rPr>
                <a:t>sản</a:t>
              </a:r>
              <a:r>
                <a:rPr lang="en-US" sz="3000" spc="60" dirty="0">
                  <a:solidFill>
                    <a:srgbClr val="202020"/>
                  </a:solidFill>
                  <a:latin typeface="Montserrat Extra-Light"/>
                </a:rPr>
                <a:t> </a:t>
              </a:r>
              <a:r>
                <a:rPr lang="en-US" sz="3000" spc="60" dirty="0" err="1">
                  <a:solidFill>
                    <a:srgbClr val="202020"/>
                  </a:solidFill>
                  <a:latin typeface="Montserrat Extra-Light"/>
                </a:rPr>
                <a:t>phẩm</a:t>
              </a:r>
              <a:r>
                <a:rPr lang="en-US" sz="3000" spc="60" dirty="0">
                  <a:solidFill>
                    <a:srgbClr val="202020"/>
                  </a:solidFill>
                  <a:latin typeface="Montserrat Extra-Light"/>
                </a:rPr>
                <a:t> </a:t>
              </a:r>
              <a:r>
                <a:rPr lang="en-US" sz="3000" spc="60" dirty="0" err="1">
                  <a:solidFill>
                    <a:srgbClr val="202020"/>
                  </a:solidFill>
                  <a:latin typeface="Montserrat Extra-Light"/>
                </a:rPr>
                <a:t>gì</a:t>
              </a:r>
              <a:r>
                <a:rPr lang="en-US" sz="3000" spc="60" dirty="0">
                  <a:solidFill>
                    <a:srgbClr val="202020"/>
                  </a:solidFill>
                  <a:latin typeface="Montserrat Extra-Light"/>
                </a:rPr>
                <a:t> </a:t>
              </a:r>
              <a:r>
                <a:rPr lang="en-US" sz="3000" spc="60" dirty="0" err="1">
                  <a:solidFill>
                    <a:srgbClr val="202020"/>
                  </a:solidFill>
                  <a:latin typeface="Montserrat Extra-Light"/>
                </a:rPr>
                <a:t>để</a:t>
              </a:r>
              <a:r>
                <a:rPr lang="en-US" sz="3000" spc="60" dirty="0">
                  <a:solidFill>
                    <a:srgbClr val="202020"/>
                  </a:solidFill>
                  <a:latin typeface="Montserrat Extra-Light"/>
                </a:rPr>
                <a:t> </a:t>
              </a:r>
              <a:r>
                <a:rPr lang="en-US" sz="3000" spc="60" dirty="0" err="1">
                  <a:solidFill>
                    <a:srgbClr val="202020"/>
                  </a:solidFill>
                  <a:latin typeface="Montserrat Extra-Light"/>
                </a:rPr>
                <a:t>nắm</a:t>
              </a:r>
              <a:r>
                <a:rPr lang="en-US" sz="3000" spc="60" dirty="0">
                  <a:solidFill>
                    <a:srgbClr val="202020"/>
                  </a:solidFill>
                  <a:latin typeface="Montserrat Extra-Light"/>
                </a:rPr>
                <a:t> </a:t>
              </a:r>
              <a:r>
                <a:rPr lang="en-US" sz="3000" spc="60" dirty="0" err="1">
                  <a:solidFill>
                    <a:srgbClr val="202020"/>
                  </a:solidFill>
                  <a:latin typeface="Montserrat Extra-Light"/>
                </a:rPr>
                <a:t>được</a:t>
              </a:r>
              <a:r>
                <a:rPr lang="en-US" sz="3000" spc="60" dirty="0">
                  <a:solidFill>
                    <a:srgbClr val="202020"/>
                  </a:solidFill>
                  <a:latin typeface="Montserrat Extra-Light"/>
                </a:rPr>
                <a:t> </a:t>
              </a:r>
              <a:r>
                <a:rPr lang="en-US" sz="3000" spc="60" dirty="0" err="1">
                  <a:solidFill>
                    <a:srgbClr val="202020"/>
                  </a:solidFill>
                  <a:latin typeface="Montserrat Extra-Light"/>
                </a:rPr>
                <a:t>thói</a:t>
              </a:r>
              <a:r>
                <a:rPr lang="en-US" sz="3000" spc="60" dirty="0">
                  <a:solidFill>
                    <a:srgbClr val="202020"/>
                  </a:solidFill>
                  <a:latin typeface="Montserrat Extra-Light"/>
                </a:rPr>
                <a:t> </a:t>
              </a:r>
              <a:r>
                <a:rPr lang="en-US" sz="3000" spc="60" dirty="0" err="1">
                  <a:solidFill>
                    <a:srgbClr val="202020"/>
                  </a:solidFill>
                  <a:latin typeface="Montserrat Extra-Light"/>
                </a:rPr>
                <a:t>quen</a:t>
              </a:r>
              <a:r>
                <a:rPr lang="en-US" sz="3000" spc="60" dirty="0">
                  <a:solidFill>
                    <a:srgbClr val="202020"/>
                  </a:solidFill>
                  <a:latin typeface="Montserrat Extra-Light"/>
                </a:rPr>
                <a:t> </a:t>
              </a:r>
              <a:r>
                <a:rPr lang="en-US" sz="3000" spc="60" dirty="0" err="1">
                  <a:solidFill>
                    <a:srgbClr val="202020"/>
                  </a:solidFill>
                  <a:latin typeface="Montserrat Extra-Light"/>
                </a:rPr>
                <a:t>và</a:t>
              </a:r>
              <a:r>
                <a:rPr lang="en-US" sz="3000" spc="60" dirty="0">
                  <a:solidFill>
                    <a:srgbClr val="202020"/>
                  </a:solidFill>
                  <a:latin typeface="Montserrat Extra-Light"/>
                </a:rPr>
                <a:t> </a:t>
              </a:r>
              <a:r>
                <a:rPr lang="en-US" sz="3000" spc="60" dirty="0" err="1">
                  <a:solidFill>
                    <a:srgbClr val="202020"/>
                  </a:solidFill>
                  <a:latin typeface="Montserrat Extra-Light"/>
                </a:rPr>
                <a:t>tư</a:t>
              </a:r>
              <a:r>
                <a:rPr lang="en-US" sz="3000" spc="60" dirty="0">
                  <a:solidFill>
                    <a:srgbClr val="202020"/>
                  </a:solidFill>
                  <a:latin typeface="Montserrat Extra-Light"/>
                </a:rPr>
                <a:t> </a:t>
              </a:r>
              <a:r>
                <a:rPr lang="en-US" sz="3000" spc="60" dirty="0" err="1">
                  <a:solidFill>
                    <a:srgbClr val="202020"/>
                  </a:solidFill>
                  <a:latin typeface="Montserrat Extra-Light"/>
                </a:rPr>
                <a:t>vấn</a:t>
              </a:r>
              <a:r>
                <a:rPr lang="en-US" sz="3000" spc="60" dirty="0">
                  <a:solidFill>
                    <a:srgbClr val="202020"/>
                  </a:solidFill>
                  <a:latin typeface="Montserrat Extra-Light"/>
                </a:rPr>
                <a:t> </a:t>
              </a:r>
              <a:r>
                <a:rPr lang="en-US" sz="3000" spc="60" dirty="0" err="1">
                  <a:solidFill>
                    <a:srgbClr val="202020"/>
                  </a:solidFill>
                  <a:latin typeface="Montserrat Extra-Light"/>
                </a:rPr>
                <a:t>nhằm</a:t>
              </a:r>
              <a:r>
                <a:rPr lang="en-US" sz="3000" spc="60" dirty="0">
                  <a:solidFill>
                    <a:srgbClr val="202020"/>
                  </a:solidFill>
                  <a:latin typeface="Montserrat Extra-Light"/>
                </a:rPr>
                <a:t> </a:t>
              </a:r>
              <a:r>
                <a:rPr lang="en-US" sz="3000" spc="60" dirty="0" err="1">
                  <a:solidFill>
                    <a:srgbClr val="202020"/>
                  </a:solidFill>
                  <a:latin typeface="Montserrat Extra-Light"/>
                </a:rPr>
                <a:t>mang</a:t>
              </a:r>
              <a:r>
                <a:rPr lang="en-US" sz="3000" spc="60" dirty="0">
                  <a:solidFill>
                    <a:srgbClr val="202020"/>
                  </a:solidFill>
                  <a:latin typeface="Montserrat Extra-Light"/>
                </a:rPr>
                <a:t> </a:t>
              </a:r>
              <a:r>
                <a:rPr lang="en-US" sz="3000" spc="60" dirty="0" err="1">
                  <a:solidFill>
                    <a:srgbClr val="202020"/>
                  </a:solidFill>
                  <a:latin typeface="Montserrat Extra-Light"/>
                </a:rPr>
                <a:t>lại</a:t>
              </a:r>
              <a:r>
                <a:rPr lang="en-US" sz="3000" spc="60" dirty="0">
                  <a:solidFill>
                    <a:srgbClr val="202020"/>
                  </a:solidFill>
                  <a:latin typeface="Montserrat Extra-Light"/>
                </a:rPr>
                <a:t> </a:t>
              </a:r>
              <a:r>
                <a:rPr lang="en-US" sz="3000" spc="60" dirty="0" err="1">
                  <a:solidFill>
                    <a:srgbClr val="202020"/>
                  </a:solidFill>
                  <a:latin typeface="Montserrat Extra-Light"/>
                </a:rPr>
                <a:t>sự</a:t>
              </a:r>
              <a:r>
                <a:rPr lang="en-US" sz="3000" spc="60" dirty="0">
                  <a:solidFill>
                    <a:srgbClr val="202020"/>
                  </a:solidFill>
                  <a:latin typeface="Montserrat Extra-Light"/>
                </a:rPr>
                <a:t> </a:t>
              </a:r>
              <a:r>
                <a:rPr lang="en-US" sz="3000" spc="60" dirty="0" err="1">
                  <a:solidFill>
                    <a:srgbClr val="202020"/>
                  </a:solidFill>
                  <a:latin typeface="Montserrat Extra-Light"/>
                </a:rPr>
                <a:t>hài</a:t>
              </a:r>
              <a:r>
                <a:rPr lang="en-US" sz="3000" spc="60" dirty="0">
                  <a:solidFill>
                    <a:srgbClr val="202020"/>
                  </a:solidFill>
                  <a:latin typeface="Montserrat Extra-Light"/>
                </a:rPr>
                <a:t> </a:t>
              </a:r>
              <a:r>
                <a:rPr lang="en-US" sz="3000" spc="60" dirty="0" err="1">
                  <a:solidFill>
                    <a:srgbClr val="202020"/>
                  </a:solidFill>
                  <a:latin typeface="Montserrat Extra-Light"/>
                </a:rPr>
                <a:t>lòng</a:t>
              </a:r>
              <a:r>
                <a:rPr lang="en-US" sz="3000" spc="60" dirty="0">
                  <a:solidFill>
                    <a:srgbClr val="202020"/>
                  </a:solidFill>
                  <a:latin typeface="Montserrat Extra-Light"/>
                </a:rPr>
                <a:t> </a:t>
              </a:r>
              <a:r>
                <a:rPr lang="en-US" sz="3000" spc="60" dirty="0" err="1">
                  <a:solidFill>
                    <a:srgbClr val="202020"/>
                  </a:solidFill>
                  <a:latin typeface="Montserrat Extra-Light"/>
                </a:rPr>
                <a:t>cho</a:t>
              </a:r>
              <a:r>
                <a:rPr lang="en-US" sz="3000" spc="60" dirty="0">
                  <a:solidFill>
                    <a:srgbClr val="202020"/>
                  </a:solidFill>
                  <a:latin typeface="Montserrat Extra-Light"/>
                </a:rPr>
                <a:t> </a:t>
              </a:r>
              <a:r>
                <a:rPr lang="en-US" sz="3000" spc="60" dirty="0" err="1">
                  <a:solidFill>
                    <a:srgbClr val="202020"/>
                  </a:solidFill>
                  <a:latin typeface="Montserrat Extra-Light"/>
                </a:rPr>
                <a:t>khách</a:t>
              </a:r>
              <a:r>
                <a:rPr lang="en-US" sz="3000" spc="60" dirty="0">
                  <a:solidFill>
                    <a:srgbClr val="202020"/>
                  </a:solidFill>
                  <a:latin typeface="Montserrat Extra-Light"/>
                </a:rPr>
                <a:t>.</a:t>
              </a:r>
            </a:p>
          </p:txBody>
        </p:sp>
      </p:grpSp>
      <p:sp>
        <p:nvSpPr>
          <p:cNvPr id="7" name="AutoShape 7"/>
          <p:cNvSpPr/>
          <p:nvPr/>
        </p:nvSpPr>
        <p:spPr>
          <a:xfrm>
            <a:off x="4805934" y="0"/>
            <a:ext cx="4762500" cy="2933700"/>
          </a:xfrm>
          <a:prstGeom prst="rect">
            <a:avLst/>
          </a:prstGeom>
          <a:solidFill>
            <a:schemeClr val="tx2"/>
          </a:solidFill>
        </p:spPr>
      </p:sp>
      <p:sp>
        <p:nvSpPr>
          <p:cNvPr id="8" name="TextBox 8"/>
          <p:cNvSpPr txBox="1"/>
          <p:nvPr/>
        </p:nvSpPr>
        <p:spPr>
          <a:xfrm>
            <a:off x="8347840" y="1104900"/>
            <a:ext cx="7614355" cy="2026708"/>
          </a:xfrm>
          <a:prstGeom prst="rect">
            <a:avLst/>
          </a:prstGeom>
        </p:spPr>
        <p:txBody>
          <a:bodyPr lIns="0" tIns="0" rIns="0" bIns="0" rtlCol="0" anchor="t">
            <a:spAutoFit/>
          </a:bodyPr>
          <a:lstStyle/>
          <a:p>
            <a:pPr>
              <a:lnSpc>
                <a:spcPts val="7975"/>
              </a:lnSpc>
            </a:pPr>
            <a:r>
              <a:rPr lang="en-US" sz="7250" spc="65" dirty="0" err="1">
                <a:solidFill>
                  <a:srgbClr val="202020"/>
                </a:solidFill>
                <a:latin typeface="Montserrat Bold"/>
              </a:rPr>
              <a:t>Khó</a:t>
            </a:r>
            <a:r>
              <a:rPr lang="en-US" sz="7250" spc="65" dirty="0">
                <a:solidFill>
                  <a:srgbClr val="202020"/>
                </a:solidFill>
                <a:latin typeface="Montserrat Bold"/>
              </a:rPr>
              <a:t> </a:t>
            </a:r>
            <a:r>
              <a:rPr lang="en-US" sz="7250" spc="65" dirty="0" err="1">
                <a:solidFill>
                  <a:srgbClr val="202020"/>
                </a:solidFill>
                <a:latin typeface="Montserrat Bold"/>
              </a:rPr>
              <a:t>khăn</a:t>
            </a:r>
            <a:r>
              <a:rPr lang="en-US" sz="7250" spc="65" dirty="0">
                <a:solidFill>
                  <a:srgbClr val="202020"/>
                </a:solidFill>
                <a:latin typeface="Montserrat Bold"/>
              </a:rPr>
              <a:t> </a:t>
            </a:r>
            <a:r>
              <a:rPr lang="en-US" sz="7250" spc="65" dirty="0" err="1">
                <a:solidFill>
                  <a:srgbClr val="202020"/>
                </a:solidFill>
                <a:latin typeface="Montserrat Bold"/>
              </a:rPr>
              <a:t>trong</a:t>
            </a:r>
            <a:r>
              <a:rPr lang="en-US" sz="7250" spc="65" dirty="0">
                <a:solidFill>
                  <a:srgbClr val="202020"/>
                </a:solidFill>
                <a:latin typeface="Montserrat Bold"/>
              </a:rPr>
              <a:t> </a:t>
            </a:r>
            <a:r>
              <a:rPr lang="en-US" sz="7250" spc="65" dirty="0" err="1">
                <a:solidFill>
                  <a:srgbClr val="202020"/>
                </a:solidFill>
                <a:latin typeface="Montserrat Bold"/>
              </a:rPr>
              <a:t>việc</a:t>
            </a:r>
            <a:r>
              <a:rPr lang="en-US" sz="7250" spc="65" dirty="0">
                <a:solidFill>
                  <a:srgbClr val="202020"/>
                </a:solidFill>
                <a:latin typeface="Montserrat Bold"/>
              </a:rPr>
              <a:t> </a:t>
            </a:r>
            <a:r>
              <a:rPr lang="en-US" sz="7250" spc="65" dirty="0" err="1">
                <a:solidFill>
                  <a:srgbClr val="202020"/>
                </a:solidFill>
                <a:latin typeface="Montserrat Bold"/>
              </a:rPr>
              <a:t>quản</a:t>
            </a:r>
            <a:r>
              <a:rPr lang="en-US" sz="7250" spc="65" dirty="0">
                <a:solidFill>
                  <a:srgbClr val="202020"/>
                </a:solidFill>
                <a:latin typeface="Montserrat Bold"/>
              </a:rPr>
              <a:t> </a:t>
            </a:r>
            <a:r>
              <a:rPr lang="en-US" sz="7250" spc="65" dirty="0" err="1">
                <a:solidFill>
                  <a:srgbClr val="202020"/>
                </a:solidFill>
                <a:latin typeface="Montserrat Bold"/>
              </a:rPr>
              <a:t>lý</a:t>
            </a:r>
            <a:endParaRPr lang="en-US" sz="7250" spc="65" dirty="0">
              <a:solidFill>
                <a:srgbClr val="202020"/>
              </a:solidFill>
              <a:latin typeface="Montserrat Bold"/>
            </a:endParaRPr>
          </a:p>
        </p:txBody>
      </p:sp>
      <p:sp>
        <p:nvSpPr>
          <p:cNvPr id="9" name="AutoShape 9"/>
          <p:cNvSpPr/>
          <p:nvPr/>
        </p:nvSpPr>
        <p:spPr>
          <a:xfrm>
            <a:off x="17259300" y="1028700"/>
            <a:ext cx="38100" cy="8229600"/>
          </a:xfrm>
          <a:prstGeom prst="rect">
            <a:avLst/>
          </a:prstGeom>
          <a:solidFill>
            <a:srgbClr val="202020"/>
          </a:solid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876300" y="2552700"/>
            <a:ext cx="38100" cy="8229600"/>
          </a:xfrm>
          <a:prstGeom prst="rect">
            <a:avLst/>
          </a:prstGeom>
          <a:solidFill>
            <a:srgbClr val="202020"/>
          </a:solidFill>
        </p:spPr>
      </p:sp>
      <p:sp>
        <p:nvSpPr>
          <p:cNvPr id="3" name="AutoShape 3"/>
          <p:cNvSpPr/>
          <p:nvPr/>
        </p:nvSpPr>
        <p:spPr>
          <a:xfrm>
            <a:off x="-261366" y="-438150"/>
            <a:ext cx="2552700" cy="4076700"/>
          </a:xfrm>
          <a:prstGeom prst="rect">
            <a:avLst/>
          </a:prstGeom>
          <a:solidFill>
            <a:schemeClr val="tx2"/>
          </a:solidFill>
        </p:spPr>
      </p:sp>
      <p:sp>
        <p:nvSpPr>
          <p:cNvPr id="4" name="AutoShape 4"/>
          <p:cNvSpPr/>
          <p:nvPr/>
        </p:nvSpPr>
        <p:spPr>
          <a:xfrm>
            <a:off x="17849850" y="-53801"/>
            <a:ext cx="1447800" cy="10378901"/>
          </a:xfrm>
          <a:prstGeom prst="rect">
            <a:avLst/>
          </a:prstGeom>
          <a:solidFill>
            <a:schemeClr val="tx2"/>
          </a:solidFill>
        </p:spPr>
      </p:sp>
      <p:sp>
        <p:nvSpPr>
          <p:cNvPr id="5" name="TextBox 5"/>
          <p:cNvSpPr txBox="1"/>
          <p:nvPr/>
        </p:nvSpPr>
        <p:spPr>
          <a:xfrm>
            <a:off x="1842072" y="921438"/>
            <a:ext cx="12930018" cy="1881399"/>
          </a:xfrm>
          <a:prstGeom prst="rect">
            <a:avLst/>
          </a:prstGeom>
        </p:spPr>
        <p:txBody>
          <a:bodyPr lIns="0" tIns="0" rIns="0" bIns="0" rtlCol="0" anchor="t">
            <a:spAutoFit/>
          </a:bodyPr>
          <a:lstStyle/>
          <a:p>
            <a:pPr>
              <a:lnSpc>
                <a:spcPts val="7397"/>
              </a:lnSpc>
            </a:pPr>
            <a:r>
              <a:rPr lang="en-US" sz="6725" spc="60" dirty="0" err="1">
                <a:solidFill>
                  <a:srgbClr val="202020"/>
                </a:solidFill>
                <a:latin typeface="Montserrat Bold"/>
              </a:rPr>
              <a:t>Tại</a:t>
            </a:r>
            <a:r>
              <a:rPr lang="en-US" sz="6725" spc="60" dirty="0">
                <a:solidFill>
                  <a:srgbClr val="202020"/>
                </a:solidFill>
                <a:latin typeface="Montserrat Bold"/>
              </a:rPr>
              <a:t> </a:t>
            </a:r>
            <a:r>
              <a:rPr lang="en-US" sz="6725" spc="60" dirty="0" err="1">
                <a:solidFill>
                  <a:srgbClr val="202020"/>
                </a:solidFill>
                <a:latin typeface="Montserrat Bold"/>
              </a:rPr>
              <a:t>sao</a:t>
            </a:r>
            <a:r>
              <a:rPr lang="en-US" sz="6725" spc="60" dirty="0">
                <a:solidFill>
                  <a:srgbClr val="202020"/>
                </a:solidFill>
                <a:latin typeface="Montserrat Bold"/>
              </a:rPr>
              <a:t> </a:t>
            </a:r>
            <a:r>
              <a:rPr lang="en-US" sz="6725" spc="60" dirty="0" err="1">
                <a:solidFill>
                  <a:srgbClr val="202020"/>
                </a:solidFill>
                <a:latin typeface="Montserrat Bold"/>
              </a:rPr>
              <a:t>nên</a:t>
            </a:r>
            <a:r>
              <a:rPr lang="en-US" sz="6725" spc="60" dirty="0">
                <a:solidFill>
                  <a:srgbClr val="202020"/>
                </a:solidFill>
                <a:latin typeface="Montserrat Bold"/>
              </a:rPr>
              <a:t> </a:t>
            </a:r>
            <a:r>
              <a:rPr lang="en-US" sz="6725" spc="60" dirty="0" err="1">
                <a:solidFill>
                  <a:srgbClr val="202020"/>
                </a:solidFill>
                <a:latin typeface="Montserrat Bold"/>
              </a:rPr>
              <a:t>xây</a:t>
            </a:r>
            <a:r>
              <a:rPr lang="en-US" sz="6725" spc="60" dirty="0">
                <a:solidFill>
                  <a:srgbClr val="202020"/>
                </a:solidFill>
                <a:latin typeface="Montserrat Bold"/>
              </a:rPr>
              <a:t> </a:t>
            </a:r>
            <a:r>
              <a:rPr lang="en-US" sz="6725" spc="60" dirty="0" err="1">
                <a:solidFill>
                  <a:srgbClr val="202020"/>
                </a:solidFill>
                <a:latin typeface="Montserrat Bold"/>
              </a:rPr>
              <a:t>dựng</a:t>
            </a:r>
            <a:r>
              <a:rPr lang="en-US" sz="6725" spc="60" dirty="0">
                <a:solidFill>
                  <a:srgbClr val="202020"/>
                </a:solidFill>
                <a:latin typeface="Montserrat Bold"/>
              </a:rPr>
              <a:t> </a:t>
            </a:r>
            <a:r>
              <a:rPr lang="en-US" sz="6725" spc="60" dirty="0" err="1">
                <a:solidFill>
                  <a:srgbClr val="202020"/>
                </a:solidFill>
                <a:latin typeface="Montserrat Bold"/>
              </a:rPr>
              <a:t>hệ</a:t>
            </a:r>
            <a:r>
              <a:rPr lang="en-US" sz="6725" spc="60" dirty="0">
                <a:solidFill>
                  <a:srgbClr val="202020"/>
                </a:solidFill>
                <a:latin typeface="Montserrat Bold"/>
              </a:rPr>
              <a:t> </a:t>
            </a:r>
            <a:r>
              <a:rPr lang="en-US" sz="6725" spc="60" dirty="0" err="1">
                <a:solidFill>
                  <a:srgbClr val="202020"/>
                </a:solidFill>
                <a:latin typeface="Montserrat Bold"/>
              </a:rPr>
              <a:t>thống</a:t>
            </a:r>
            <a:r>
              <a:rPr lang="en-US" sz="6725" spc="60" dirty="0">
                <a:solidFill>
                  <a:srgbClr val="202020"/>
                </a:solidFill>
                <a:latin typeface="Montserrat Bold"/>
              </a:rPr>
              <a:t> </a:t>
            </a:r>
            <a:r>
              <a:rPr lang="en-US" sz="6725" spc="60" dirty="0" err="1">
                <a:solidFill>
                  <a:srgbClr val="202020"/>
                </a:solidFill>
                <a:latin typeface="Montserrat Bold"/>
              </a:rPr>
              <a:t>quản</a:t>
            </a:r>
            <a:r>
              <a:rPr lang="en-US" sz="6725" spc="60" dirty="0">
                <a:solidFill>
                  <a:srgbClr val="202020"/>
                </a:solidFill>
                <a:latin typeface="Montserrat Bold"/>
              </a:rPr>
              <a:t> </a:t>
            </a:r>
            <a:r>
              <a:rPr lang="en-US" sz="6725" spc="60" dirty="0" err="1">
                <a:solidFill>
                  <a:srgbClr val="202020"/>
                </a:solidFill>
                <a:latin typeface="Montserrat Bold"/>
              </a:rPr>
              <a:t>lý</a:t>
            </a:r>
            <a:endParaRPr lang="en-US" sz="6725" spc="60" dirty="0">
              <a:solidFill>
                <a:srgbClr val="202020"/>
              </a:solidFill>
              <a:latin typeface="Montserrat Bold"/>
            </a:endParaRPr>
          </a:p>
        </p:txBody>
      </p:sp>
      <p:grpSp>
        <p:nvGrpSpPr>
          <p:cNvPr id="6" name="Group 6"/>
          <p:cNvGrpSpPr/>
          <p:nvPr/>
        </p:nvGrpSpPr>
        <p:grpSpPr>
          <a:xfrm>
            <a:off x="1842072" y="4309533"/>
            <a:ext cx="13138855" cy="4948767"/>
            <a:chOff x="0" y="0"/>
            <a:chExt cx="17518473" cy="6598356"/>
          </a:xfrm>
        </p:grpSpPr>
        <p:sp>
          <p:nvSpPr>
            <p:cNvPr id="7" name="TextBox 7"/>
            <p:cNvSpPr txBox="1"/>
            <p:nvPr/>
          </p:nvSpPr>
          <p:spPr>
            <a:xfrm>
              <a:off x="0" y="781544"/>
              <a:ext cx="17518473" cy="616021"/>
            </a:xfrm>
            <a:prstGeom prst="rect">
              <a:avLst/>
            </a:prstGeom>
          </p:spPr>
          <p:txBody>
            <a:bodyPr lIns="0" tIns="0" rIns="0" bIns="0" rtlCol="0" anchor="t">
              <a:spAutoFit/>
            </a:bodyPr>
            <a:lstStyle/>
            <a:p>
              <a:pPr>
                <a:lnSpc>
                  <a:spcPts val="3919"/>
                </a:lnSpc>
              </a:pPr>
              <a:r>
                <a:rPr lang="en-US" sz="2800" spc="56" dirty="0" err="1">
                  <a:solidFill>
                    <a:srgbClr val="202020"/>
                  </a:solidFill>
                  <a:latin typeface="Montserrat Extra-Light"/>
                </a:rPr>
                <a:t>Mục</a:t>
              </a:r>
              <a:r>
                <a:rPr lang="en-US" sz="2800" spc="56" dirty="0">
                  <a:solidFill>
                    <a:srgbClr val="202020"/>
                  </a:solidFill>
                  <a:latin typeface="Montserrat Extra-Light"/>
                </a:rPr>
                <a:t> </a:t>
              </a:r>
              <a:r>
                <a:rPr lang="en-US" sz="2800" spc="56" dirty="0" err="1">
                  <a:solidFill>
                    <a:srgbClr val="202020"/>
                  </a:solidFill>
                  <a:latin typeface="Montserrat Extra-Light"/>
                </a:rPr>
                <a:t>tiêu</a:t>
              </a:r>
              <a:r>
                <a:rPr lang="en-US" sz="2800" spc="56" dirty="0">
                  <a:solidFill>
                    <a:srgbClr val="202020"/>
                  </a:solidFill>
                  <a:latin typeface="Montserrat Extra-Light"/>
                </a:rPr>
                <a:t> </a:t>
              </a:r>
              <a:r>
                <a:rPr lang="en-US" sz="2800" spc="56" dirty="0" err="1">
                  <a:solidFill>
                    <a:srgbClr val="202020"/>
                  </a:solidFill>
                  <a:latin typeface="Montserrat Extra-Light"/>
                </a:rPr>
                <a:t>quản</a:t>
              </a:r>
              <a:r>
                <a:rPr lang="en-US" sz="2800" spc="56" dirty="0">
                  <a:solidFill>
                    <a:srgbClr val="202020"/>
                  </a:solidFill>
                  <a:latin typeface="Montserrat Extra-Light"/>
                </a:rPr>
                <a:t> </a:t>
              </a:r>
              <a:r>
                <a:rPr lang="en-US" sz="2800" spc="56" dirty="0" err="1">
                  <a:solidFill>
                    <a:srgbClr val="202020"/>
                  </a:solidFill>
                  <a:latin typeface="Montserrat Extra-Light"/>
                </a:rPr>
                <a:t>lý</a:t>
              </a:r>
              <a:r>
                <a:rPr lang="en-US" sz="2800" spc="56" dirty="0">
                  <a:solidFill>
                    <a:srgbClr val="202020"/>
                  </a:solidFill>
                  <a:latin typeface="Montserrat Extra-Light"/>
                </a:rPr>
                <a:t> </a:t>
              </a:r>
              <a:r>
                <a:rPr lang="en-US" sz="2800" spc="56" dirty="0" err="1">
                  <a:solidFill>
                    <a:srgbClr val="202020"/>
                  </a:solidFill>
                  <a:latin typeface="Montserrat Extra-Light"/>
                </a:rPr>
                <a:t>cửa</a:t>
              </a:r>
              <a:r>
                <a:rPr lang="en-US" sz="2800" spc="56" dirty="0">
                  <a:solidFill>
                    <a:srgbClr val="202020"/>
                  </a:solidFill>
                  <a:latin typeface="Montserrat Extra-Light"/>
                </a:rPr>
                <a:t> </a:t>
              </a:r>
              <a:r>
                <a:rPr lang="en-US" sz="2800" spc="56" dirty="0" err="1">
                  <a:solidFill>
                    <a:srgbClr val="202020"/>
                  </a:solidFill>
                  <a:latin typeface="Montserrat Extra-Light"/>
                </a:rPr>
                <a:t>hàng</a:t>
              </a:r>
              <a:r>
                <a:rPr lang="en-US" sz="2800" spc="56" dirty="0">
                  <a:solidFill>
                    <a:srgbClr val="202020"/>
                  </a:solidFill>
                  <a:latin typeface="Montserrat Extra-Light"/>
                </a:rPr>
                <a:t> </a:t>
              </a:r>
              <a:r>
                <a:rPr lang="en-US" sz="2800" spc="56" dirty="0" err="1">
                  <a:solidFill>
                    <a:srgbClr val="202020"/>
                  </a:solidFill>
                  <a:latin typeface="Montserrat Extra-Light"/>
                </a:rPr>
                <a:t>tiện</a:t>
              </a:r>
              <a:r>
                <a:rPr lang="en-US" sz="2800" spc="56" dirty="0">
                  <a:solidFill>
                    <a:srgbClr val="202020"/>
                  </a:solidFill>
                  <a:latin typeface="Montserrat Extra-Light"/>
                </a:rPr>
                <a:t> </a:t>
              </a:r>
              <a:r>
                <a:rPr lang="en-US" sz="2800" spc="56" dirty="0" err="1">
                  <a:solidFill>
                    <a:srgbClr val="202020"/>
                  </a:solidFill>
                  <a:latin typeface="Montserrat Extra-Light"/>
                </a:rPr>
                <a:t>lợi</a:t>
              </a:r>
              <a:r>
                <a:rPr lang="en-US" sz="2800" spc="56" dirty="0">
                  <a:solidFill>
                    <a:srgbClr val="202020"/>
                  </a:solidFill>
                  <a:latin typeface="Montserrat Extra-Light"/>
                </a:rPr>
                <a:t> </a:t>
              </a:r>
              <a:r>
                <a:rPr lang="en-US" sz="2800" spc="56" dirty="0" err="1">
                  <a:solidFill>
                    <a:srgbClr val="202020"/>
                  </a:solidFill>
                  <a:latin typeface="Montserrat Extra-Light"/>
                </a:rPr>
                <a:t>hiệu</a:t>
              </a:r>
              <a:r>
                <a:rPr lang="en-US" sz="2800" spc="56" dirty="0">
                  <a:solidFill>
                    <a:srgbClr val="202020"/>
                  </a:solidFill>
                  <a:latin typeface="Montserrat Extra-Light"/>
                </a:rPr>
                <a:t> </a:t>
              </a:r>
              <a:r>
                <a:rPr lang="en-US" sz="2800" spc="56" dirty="0" err="1">
                  <a:solidFill>
                    <a:srgbClr val="202020"/>
                  </a:solidFill>
                  <a:latin typeface="Montserrat Extra-Light"/>
                </a:rPr>
                <a:t>quả</a:t>
              </a:r>
              <a:r>
                <a:rPr lang="en-US" sz="2800" spc="56" dirty="0">
                  <a:solidFill>
                    <a:srgbClr val="202020"/>
                  </a:solidFill>
                  <a:latin typeface="Montserrat Extra-Light"/>
                </a:rPr>
                <a:t>.</a:t>
              </a:r>
            </a:p>
          </p:txBody>
        </p:sp>
        <p:sp>
          <p:nvSpPr>
            <p:cNvPr id="8" name="TextBox 8"/>
            <p:cNvSpPr txBox="1"/>
            <p:nvPr/>
          </p:nvSpPr>
          <p:spPr>
            <a:xfrm>
              <a:off x="0" y="-57150"/>
              <a:ext cx="17518473" cy="661106"/>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MỤC TIÊU</a:t>
              </a:r>
            </a:p>
          </p:txBody>
        </p:sp>
        <p:sp>
          <p:nvSpPr>
            <p:cNvPr id="9" name="TextBox 9"/>
            <p:cNvSpPr txBox="1"/>
            <p:nvPr/>
          </p:nvSpPr>
          <p:spPr>
            <a:xfrm>
              <a:off x="0" y="3064722"/>
              <a:ext cx="17518473" cy="616021"/>
            </a:xfrm>
            <a:prstGeom prst="rect">
              <a:avLst/>
            </a:prstGeom>
          </p:spPr>
          <p:txBody>
            <a:bodyPr lIns="0" tIns="0" rIns="0" bIns="0" rtlCol="0" anchor="t">
              <a:spAutoFit/>
            </a:bodyPr>
            <a:lstStyle/>
            <a:p>
              <a:pPr>
                <a:lnSpc>
                  <a:spcPts val="3919"/>
                </a:lnSpc>
              </a:pPr>
              <a:r>
                <a:rPr lang="en-US" sz="2800" spc="56" dirty="0" err="1">
                  <a:solidFill>
                    <a:srgbClr val="202020"/>
                  </a:solidFill>
                  <a:latin typeface="Montserrat Extra-Light"/>
                </a:rPr>
                <a:t>Tiết</a:t>
              </a:r>
              <a:r>
                <a:rPr lang="en-US" sz="2800" spc="56" dirty="0">
                  <a:solidFill>
                    <a:srgbClr val="202020"/>
                  </a:solidFill>
                  <a:latin typeface="Montserrat Extra-Light"/>
                </a:rPr>
                <a:t> </a:t>
              </a:r>
              <a:r>
                <a:rPr lang="en-US" sz="2800" spc="56" dirty="0" err="1">
                  <a:solidFill>
                    <a:srgbClr val="202020"/>
                  </a:solidFill>
                  <a:latin typeface="Montserrat Extra-Light"/>
                </a:rPr>
                <a:t>kiệm</a:t>
              </a:r>
              <a:r>
                <a:rPr lang="en-US" sz="2800" spc="56" dirty="0">
                  <a:solidFill>
                    <a:srgbClr val="202020"/>
                  </a:solidFill>
                  <a:latin typeface="Montserrat Extra-Light"/>
                </a:rPr>
                <a:t> </a:t>
              </a:r>
              <a:r>
                <a:rPr lang="en-US" sz="2800" spc="56" dirty="0" err="1">
                  <a:solidFill>
                    <a:srgbClr val="202020"/>
                  </a:solidFill>
                  <a:latin typeface="Montserrat Extra-Light"/>
                </a:rPr>
                <a:t>thời</a:t>
              </a:r>
              <a:r>
                <a:rPr lang="en-US" sz="2800" spc="56" dirty="0">
                  <a:solidFill>
                    <a:srgbClr val="202020"/>
                  </a:solidFill>
                  <a:latin typeface="Montserrat Extra-Light"/>
                </a:rPr>
                <a:t> </a:t>
              </a:r>
              <a:r>
                <a:rPr lang="en-US" sz="2800" spc="56" dirty="0" err="1">
                  <a:solidFill>
                    <a:srgbClr val="202020"/>
                  </a:solidFill>
                  <a:latin typeface="Montserrat Extra-Light"/>
                </a:rPr>
                <a:t>gian</a:t>
              </a:r>
              <a:r>
                <a:rPr lang="en-US" sz="2800" spc="56" dirty="0">
                  <a:solidFill>
                    <a:srgbClr val="202020"/>
                  </a:solidFill>
                  <a:latin typeface="Montserrat Extra-Light"/>
                </a:rPr>
                <a:t> </a:t>
              </a:r>
              <a:r>
                <a:rPr lang="en-US" sz="2800" spc="56" dirty="0" err="1">
                  <a:solidFill>
                    <a:srgbClr val="202020"/>
                  </a:solidFill>
                  <a:latin typeface="Montserrat Extra-Light"/>
                </a:rPr>
                <a:t>quản</a:t>
              </a:r>
              <a:r>
                <a:rPr lang="en-US" sz="2800" spc="56" dirty="0">
                  <a:solidFill>
                    <a:srgbClr val="202020"/>
                  </a:solidFill>
                  <a:latin typeface="Montserrat Extra-Light"/>
                </a:rPr>
                <a:t> </a:t>
              </a:r>
              <a:r>
                <a:rPr lang="en-US" sz="2800" spc="56" dirty="0" err="1">
                  <a:solidFill>
                    <a:srgbClr val="202020"/>
                  </a:solidFill>
                  <a:latin typeface="Montserrat Extra-Light"/>
                </a:rPr>
                <a:t>lý</a:t>
              </a:r>
              <a:r>
                <a:rPr lang="en-US" sz="2800" spc="56" dirty="0">
                  <a:solidFill>
                    <a:srgbClr val="202020"/>
                  </a:solidFill>
                  <a:latin typeface="Montserrat Extra-Light"/>
                </a:rPr>
                <a:t> </a:t>
              </a:r>
              <a:r>
                <a:rPr lang="en-US" sz="2800" spc="56" dirty="0" err="1">
                  <a:solidFill>
                    <a:srgbClr val="202020"/>
                  </a:solidFill>
                  <a:latin typeface="Montserrat Extra-Light"/>
                </a:rPr>
                <a:t>và</a:t>
              </a:r>
              <a:r>
                <a:rPr lang="en-US" sz="2800" spc="56" dirty="0">
                  <a:solidFill>
                    <a:srgbClr val="202020"/>
                  </a:solidFill>
                  <a:latin typeface="Montserrat Extra-Light"/>
                </a:rPr>
                <a:t> </a:t>
              </a:r>
              <a:r>
                <a:rPr lang="en-US" sz="2800" spc="56" dirty="0" err="1">
                  <a:solidFill>
                    <a:srgbClr val="202020"/>
                  </a:solidFill>
                  <a:latin typeface="Montserrat Extra-Light"/>
                </a:rPr>
                <a:t>vận</a:t>
              </a:r>
              <a:r>
                <a:rPr lang="en-US" sz="2800" spc="56" dirty="0">
                  <a:solidFill>
                    <a:srgbClr val="202020"/>
                  </a:solidFill>
                  <a:latin typeface="Montserrat Extra-Light"/>
                </a:rPr>
                <a:t> </a:t>
              </a:r>
              <a:r>
                <a:rPr lang="en-US" sz="2800" spc="56" dirty="0" err="1">
                  <a:solidFill>
                    <a:srgbClr val="202020"/>
                  </a:solidFill>
                  <a:latin typeface="Montserrat Extra-Light"/>
                </a:rPr>
                <a:t>hành</a:t>
              </a:r>
              <a:r>
                <a:rPr lang="en-US" sz="2800" spc="56" dirty="0">
                  <a:solidFill>
                    <a:srgbClr val="202020"/>
                  </a:solidFill>
                  <a:latin typeface="Montserrat Extra-Light"/>
                </a:rPr>
                <a:t>.</a:t>
              </a:r>
            </a:p>
          </p:txBody>
        </p:sp>
        <p:sp>
          <p:nvSpPr>
            <p:cNvPr id="10" name="TextBox 10"/>
            <p:cNvSpPr txBox="1"/>
            <p:nvPr/>
          </p:nvSpPr>
          <p:spPr>
            <a:xfrm>
              <a:off x="0" y="2226028"/>
              <a:ext cx="17518473" cy="661106"/>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TIỆN LỢI</a:t>
              </a:r>
            </a:p>
          </p:txBody>
        </p:sp>
        <p:sp>
          <p:nvSpPr>
            <p:cNvPr id="11" name="TextBox 11"/>
            <p:cNvSpPr txBox="1"/>
            <p:nvPr/>
          </p:nvSpPr>
          <p:spPr>
            <a:xfrm>
              <a:off x="0" y="5319113"/>
              <a:ext cx="17518473" cy="1279243"/>
            </a:xfrm>
            <a:prstGeom prst="rect">
              <a:avLst/>
            </a:prstGeom>
          </p:spPr>
          <p:txBody>
            <a:bodyPr lIns="0" tIns="0" rIns="0" bIns="0" rtlCol="0" anchor="t">
              <a:spAutoFit/>
            </a:bodyPr>
            <a:lstStyle/>
            <a:p>
              <a:pPr>
                <a:lnSpc>
                  <a:spcPts val="3919"/>
                </a:lnSpc>
              </a:pPr>
              <a:r>
                <a:rPr lang="en-US" sz="2800" spc="56" dirty="0" err="1">
                  <a:solidFill>
                    <a:srgbClr val="202020"/>
                  </a:solidFill>
                  <a:latin typeface="Montserrat Extra-Light"/>
                </a:rPr>
                <a:t>Khai</a:t>
              </a:r>
              <a:r>
                <a:rPr lang="en-US" sz="2800" spc="56" dirty="0">
                  <a:solidFill>
                    <a:srgbClr val="202020"/>
                  </a:solidFill>
                  <a:latin typeface="Montserrat Extra-Light"/>
                </a:rPr>
                <a:t> </a:t>
              </a:r>
              <a:r>
                <a:rPr lang="en-US" sz="2800" spc="56" dirty="0" err="1">
                  <a:solidFill>
                    <a:srgbClr val="202020"/>
                  </a:solidFill>
                  <a:latin typeface="Montserrat Extra-Light"/>
                </a:rPr>
                <a:t>thác</a:t>
              </a:r>
              <a:r>
                <a:rPr lang="en-US" sz="2800" spc="56" dirty="0">
                  <a:solidFill>
                    <a:srgbClr val="202020"/>
                  </a:solidFill>
                  <a:latin typeface="Montserrat Extra-Light"/>
                </a:rPr>
                <a:t> </a:t>
              </a:r>
              <a:r>
                <a:rPr lang="en-US" sz="2800" spc="56" dirty="0" err="1">
                  <a:solidFill>
                    <a:srgbClr val="202020"/>
                  </a:solidFill>
                  <a:latin typeface="Montserrat Extra-Light"/>
                </a:rPr>
                <a:t>tối</a:t>
              </a:r>
              <a:r>
                <a:rPr lang="en-US" sz="2800" spc="56" dirty="0">
                  <a:solidFill>
                    <a:srgbClr val="202020"/>
                  </a:solidFill>
                  <a:latin typeface="Montserrat Extra-Light"/>
                </a:rPr>
                <a:t> </a:t>
              </a:r>
              <a:r>
                <a:rPr lang="en-US" sz="2800" spc="56" dirty="0" err="1">
                  <a:solidFill>
                    <a:srgbClr val="202020"/>
                  </a:solidFill>
                  <a:latin typeface="Montserrat Extra-Light"/>
                </a:rPr>
                <a:t>ưu</a:t>
              </a:r>
              <a:r>
                <a:rPr lang="en-US" sz="2800" spc="56" dirty="0">
                  <a:solidFill>
                    <a:srgbClr val="202020"/>
                  </a:solidFill>
                  <a:latin typeface="Montserrat Extra-Light"/>
                </a:rPr>
                <a:t> </a:t>
              </a:r>
              <a:r>
                <a:rPr lang="en-US" sz="2800" spc="56" dirty="0" err="1">
                  <a:solidFill>
                    <a:srgbClr val="202020"/>
                  </a:solidFill>
                  <a:latin typeface="Montserrat Extra-Light"/>
                </a:rPr>
                <a:t>các</a:t>
              </a:r>
              <a:r>
                <a:rPr lang="en-US" sz="2800" spc="56" dirty="0">
                  <a:solidFill>
                    <a:srgbClr val="202020"/>
                  </a:solidFill>
                  <a:latin typeface="Montserrat Extra-Light"/>
                </a:rPr>
                <a:t> </a:t>
              </a:r>
              <a:r>
                <a:rPr lang="en-US" sz="2800" spc="56" dirty="0" err="1">
                  <a:solidFill>
                    <a:srgbClr val="202020"/>
                  </a:solidFill>
                  <a:latin typeface="Montserrat Extra-Light"/>
                </a:rPr>
                <a:t>trường</a:t>
              </a:r>
              <a:r>
                <a:rPr lang="en-US" sz="2800" spc="56" dirty="0">
                  <a:solidFill>
                    <a:srgbClr val="202020"/>
                  </a:solidFill>
                  <a:latin typeface="Montserrat Extra-Light"/>
                </a:rPr>
                <a:t> </a:t>
              </a:r>
              <a:r>
                <a:rPr lang="en-US" sz="2800" spc="56" dirty="0" err="1">
                  <a:solidFill>
                    <a:srgbClr val="202020"/>
                  </a:solidFill>
                  <a:latin typeface="Montserrat Extra-Light"/>
                </a:rPr>
                <a:t>dữ</a:t>
              </a:r>
              <a:r>
                <a:rPr lang="en-US" sz="2800" spc="56" dirty="0">
                  <a:solidFill>
                    <a:srgbClr val="202020"/>
                  </a:solidFill>
                  <a:latin typeface="Montserrat Extra-Light"/>
                </a:rPr>
                <a:t> </a:t>
              </a:r>
              <a:r>
                <a:rPr lang="en-US" sz="2800" spc="56" dirty="0" err="1">
                  <a:solidFill>
                    <a:srgbClr val="202020"/>
                  </a:solidFill>
                  <a:latin typeface="Montserrat Extra-Light"/>
                </a:rPr>
                <a:t>liệu</a:t>
              </a:r>
              <a:r>
                <a:rPr lang="en-US" sz="2800" spc="56" dirty="0">
                  <a:solidFill>
                    <a:srgbClr val="202020"/>
                  </a:solidFill>
                  <a:latin typeface="Montserrat Extra-Light"/>
                </a:rPr>
                <a:t> </a:t>
              </a:r>
              <a:r>
                <a:rPr lang="en-US" sz="2800" spc="56" dirty="0" err="1">
                  <a:solidFill>
                    <a:srgbClr val="202020"/>
                  </a:solidFill>
                  <a:latin typeface="Montserrat Extra-Light"/>
                </a:rPr>
                <a:t>có</a:t>
              </a:r>
              <a:r>
                <a:rPr lang="en-US" sz="2800" spc="56" dirty="0">
                  <a:solidFill>
                    <a:srgbClr val="202020"/>
                  </a:solidFill>
                  <a:latin typeface="Montserrat Extra-Light"/>
                </a:rPr>
                <a:t> </a:t>
              </a:r>
              <a:r>
                <a:rPr lang="en-US" sz="2800" spc="56" dirty="0" err="1">
                  <a:solidFill>
                    <a:srgbClr val="202020"/>
                  </a:solidFill>
                  <a:latin typeface="Montserrat Extra-Light"/>
                </a:rPr>
                <a:t>thể</a:t>
              </a:r>
              <a:r>
                <a:rPr lang="en-US" sz="2800" spc="56" dirty="0">
                  <a:solidFill>
                    <a:srgbClr val="202020"/>
                  </a:solidFill>
                  <a:latin typeface="Montserrat Extra-Light"/>
                </a:rPr>
                <a:t> </a:t>
              </a:r>
              <a:r>
                <a:rPr lang="en-US" sz="2800" spc="56" dirty="0" err="1">
                  <a:solidFill>
                    <a:srgbClr val="202020"/>
                  </a:solidFill>
                  <a:latin typeface="Montserrat Extra-Light"/>
                </a:rPr>
                <a:t>ứng</a:t>
              </a:r>
              <a:r>
                <a:rPr lang="en-US" sz="2800" spc="56" dirty="0">
                  <a:solidFill>
                    <a:srgbClr val="202020"/>
                  </a:solidFill>
                  <a:latin typeface="Montserrat Extra-Light"/>
                </a:rPr>
                <a:t> </a:t>
              </a:r>
              <a:r>
                <a:rPr lang="en-US" sz="2800" spc="56" dirty="0" err="1">
                  <a:solidFill>
                    <a:srgbClr val="202020"/>
                  </a:solidFill>
                  <a:latin typeface="Montserrat Extra-Light"/>
                </a:rPr>
                <a:t>dụng</a:t>
              </a:r>
              <a:r>
                <a:rPr lang="en-US" sz="2800" spc="56" dirty="0">
                  <a:solidFill>
                    <a:srgbClr val="202020"/>
                  </a:solidFill>
                  <a:latin typeface="Montserrat Extra-Light"/>
                </a:rPr>
                <a:t> </a:t>
              </a:r>
              <a:r>
                <a:rPr lang="en-US" sz="2800" spc="56" dirty="0" err="1">
                  <a:solidFill>
                    <a:srgbClr val="202020"/>
                  </a:solidFill>
                  <a:latin typeface="Montserrat Extra-Light"/>
                </a:rPr>
                <a:t>cho</a:t>
              </a:r>
              <a:r>
                <a:rPr lang="en-US" sz="2800" spc="56" dirty="0">
                  <a:solidFill>
                    <a:srgbClr val="202020"/>
                  </a:solidFill>
                  <a:latin typeface="Montserrat Extra-Light"/>
                </a:rPr>
                <a:t> </a:t>
              </a:r>
              <a:r>
                <a:rPr lang="en-US" sz="2800" spc="56" dirty="0" err="1">
                  <a:solidFill>
                    <a:srgbClr val="202020"/>
                  </a:solidFill>
                  <a:latin typeface="Montserrat Extra-Light"/>
                </a:rPr>
                <a:t>các</a:t>
              </a:r>
              <a:r>
                <a:rPr lang="en-US" sz="2800" spc="56" dirty="0">
                  <a:solidFill>
                    <a:srgbClr val="202020"/>
                  </a:solidFill>
                  <a:latin typeface="Montserrat Extra-Light"/>
                </a:rPr>
                <a:t> </a:t>
              </a:r>
              <a:r>
                <a:rPr lang="en-US" sz="2800" spc="56" dirty="0" err="1">
                  <a:solidFill>
                    <a:srgbClr val="202020"/>
                  </a:solidFill>
                  <a:latin typeface="Montserrat Extra-Light"/>
                </a:rPr>
                <a:t>ngành</a:t>
              </a:r>
              <a:r>
                <a:rPr lang="en-US" sz="2800" spc="56" dirty="0">
                  <a:solidFill>
                    <a:srgbClr val="202020"/>
                  </a:solidFill>
                  <a:latin typeface="Montserrat Extra-Light"/>
                </a:rPr>
                <a:t> </a:t>
              </a:r>
              <a:r>
                <a:rPr lang="en-US" sz="2800" spc="56" dirty="0" err="1">
                  <a:solidFill>
                    <a:srgbClr val="202020"/>
                  </a:solidFill>
                  <a:latin typeface="Montserrat Extra-Light"/>
                </a:rPr>
                <a:t>nghề</a:t>
              </a:r>
              <a:r>
                <a:rPr lang="en-US" sz="2800" spc="56" dirty="0">
                  <a:solidFill>
                    <a:srgbClr val="202020"/>
                  </a:solidFill>
                  <a:latin typeface="Montserrat Extra-Light"/>
                </a:rPr>
                <a:t> </a:t>
              </a:r>
              <a:r>
                <a:rPr lang="en-US" sz="2800" spc="56" dirty="0" err="1">
                  <a:solidFill>
                    <a:srgbClr val="202020"/>
                  </a:solidFill>
                  <a:latin typeface="Montserrat Extra-Light"/>
                </a:rPr>
                <a:t>bán</a:t>
              </a:r>
              <a:r>
                <a:rPr lang="en-US" sz="2800" spc="56" dirty="0">
                  <a:solidFill>
                    <a:srgbClr val="202020"/>
                  </a:solidFill>
                  <a:latin typeface="Montserrat Extra-Light"/>
                </a:rPr>
                <a:t> </a:t>
              </a:r>
              <a:r>
                <a:rPr lang="en-US" sz="2800" spc="56" dirty="0" err="1">
                  <a:solidFill>
                    <a:srgbClr val="202020"/>
                  </a:solidFill>
                  <a:latin typeface="Montserrat Extra-Light"/>
                </a:rPr>
                <a:t>hàng</a:t>
              </a:r>
              <a:r>
                <a:rPr lang="en-US" sz="2800" spc="56" dirty="0">
                  <a:solidFill>
                    <a:srgbClr val="202020"/>
                  </a:solidFill>
                  <a:latin typeface="Montserrat Extra-Light"/>
                </a:rPr>
                <a:t> </a:t>
              </a:r>
              <a:r>
                <a:rPr lang="en-US" sz="2800" spc="56" dirty="0" err="1">
                  <a:solidFill>
                    <a:srgbClr val="202020"/>
                  </a:solidFill>
                  <a:latin typeface="Montserrat Extra-Light"/>
                </a:rPr>
                <a:t>khác</a:t>
              </a:r>
              <a:r>
                <a:rPr lang="en-US" sz="2800" spc="56" dirty="0">
                  <a:solidFill>
                    <a:srgbClr val="202020"/>
                  </a:solidFill>
                  <a:latin typeface="Montserrat Extra-Light"/>
                </a:rPr>
                <a:t> .</a:t>
              </a:r>
            </a:p>
          </p:txBody>
        </p:sp>
        <p:sp>
          <p:nvSpPr>
            <p:cNvPr id="12" name="TextBox 12"/>
            <p:cNvSpPr txBox="1"/>
            <p:nvPr/>
          </p:nvSpPr>
          <p:spPr>
            <a:xfrm>
              <a:off x="0" y="4480419"/>
              <a:ext cx="17518473" cy="661106"/>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PHẠM VI</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7640300" y="2438400"/>
            <a:ext cx="38100" cy="8229600"/>
          </a:xfrm>
          <a:prstGeom prst="rect">
            <a:avLst/>
          </a:prstGeom>
          <a:solidFill>
            <a:srgbClr val="202020"/>
          </a:solidFill>
        </p:spPr>
      </p:sp>
      <p:sp>
        <p:nvSpPr>
          <p:cNvPr id="3" name="AutoShape 3"/>
          <p:cNvSpPr/>
          <p:nvPr/>
        </p:nvSpPr>
        <p:spPr>
          <a:xfrm>
            <a:off x="-704850" y="-342900"/>
            <a:ext cx="2264100" cy="11391900"/>
          </a:xfrm>
          <a:prstGeom prst="rect">
            <a:avLst/>
          </a:prstGeom>
          <a:solidFill>
            <a:schemeClr val="tx2"/>
          </a:solidFill>
        </p:spPr>
      </p:sp>
      <p:sp>
        <p:nvSpPr>
          <p:cNvPr id="4" name="TextBox 4"/>
          <p:cNvSpPr txBox="1"/>
          <p:nvPr/>
        </p:nvSpPr>
        <p:spPr>
          <a:xfrm>
            <a:off x="2562632" y="1584586"/>
            <a:ext cx="12453058" cy="861483"/>
          </a:xfrm>
          <a:prstGeom prst="rect">
            <a:avLst/>
          </a:prstGeom>
        </p:spPr>
        <p:txBody>
          <a:bodyPr lIns="0" tIns="0" rIns="0" bIns="0" rtlCol="0" anchor="t">
            <a:spAutoFit/>
          </a:bodyPr>
          <a:lstStyle/>
          <a:p>
            <a:pPr>
              <a:lnSpc>
                <a:spcPts val="6875"/>
              </a:lnSpc>
            </a:pPr>
            <a:r>
              <a:rPr lang="en-US" sz="5500" spc="495">
                <a:solidFill>
                  <a:srgbClr val="202020"/>
                </a:solidFill>
                <a:latin typeface="Montserrat Bold"/>
              </a:rPr>
              <a:t>KHẢO SÁT HỆ THỐNG</a:t>
            </a:r>
          </a:p>
        </p:txBody>
      </p:sp>
      <p:sp>
        <p:nvSpPr>
          <p:cNvPr id="5" name="TextBox 5"/>
          <p:cNvSpPr txBox="1"/>
          <p:nvPr/>
        </p:nvSpPr>
        <p:spPr>
          <a:xfrm>
            <a:off x="2562632" y="4669529"/>
            <a:ext cx="5706535" cy="1813638"/>
          </a:xfrm>
          <a:prstGeom prst="rect">
            <a:avLst/>
          </a:prstGeom>
        </p:spPr>
        <p:txBody>
          <a:bodyPr lIns="0" tIns="0" rIns="0" bIns="0" rtlCol="0" anchor="t">
            <a:spAutoFit/>
          </a:bodyPr>
          <a:lstStyle/>
          <a:p>
            <a:pPr>
              <a:lnSpc>
                <a:spcPts val="3640"/>
              </a:lnSpc>
            </a:pPr>
            <a:r>
              <a:rPr lang="en-US" sz="2600" dirty="0" err="1">
                <a:solidFill>
                  <a:srgbClr val="202020"/>
                </a:solidFill>
                <a:latin typeface="Montserrat Extra-Light"/>
              </a:rPr>
              <a:t>Lưu</a:t>
            </a:r>
            <a:r>
              <a:rPr lang="en-US" sz="2600" dirty="0">
                <a:solidFill>
                  <a:srgbClr val="202020"/>
                </a:solidFill>
                <a:latin typeface="Montserrat Extra-Light"/>
              </a:rPr>
              <a:t> </a:t>
            </a:r>
            <a:r>
              <a:rPr lang="en-US" sz="2600" dirty="0" err="1">
                <a:solidFill>
                  <a:srgbClr val="202020"/>
                </a:solidFill>
                <a:latin typeface="Montserrat Extra-Light"/>
              </a:rPr>
              <a:t>trữ</a:t>
            </a:r>
            <a:r>
              <a:rPr lang="en-US" sz="2600" dirty="0">
                <a:solidFill>
                  <a:srgbClr val="202020"/>
                </a:solidFill>
                <a:latin typeface="Montserrat Extra-Light"/>
              </a:rPr>
              <a:t> </a:t>
            </a:r>
            <a:r>
              <a:rPr lang="en-US" sz="2600" dirty="0" err="1">
                <a:solidFill>
                  <a:srgbClr val="202020"/>
                </a:solidFill>
                <a:latin typeface="Montserrat Extra-Light"/>
              </a:rPr>
              <a:t>thông</a:t>
            </a:r>
            <a:r>
              <a:rPr lang="en-US" sz="2600" dirty="0">
                <a:solidFill>
                  <a:srgbClr val="202020"/>
                </a:solidFill>
                <a:latin typeface="Montserrat Extra-Light"/>
              </a:rPr>
              <a:t> tin </a:t>
            </a:r>
            <a:r>
              <a:rPr lang="en-US" sz="2600" dirty="0" err="1">
                <a:solidFill>
                  <a:srgbClr val="202020"/>
                </a:solidFill>
                <a:latin typeface="Montserrat Extra-Light"/>
              </a:rPr>
              <a:t>về</a:t>
            </a:r>
            <a:r>
              <a:rPr lang="en-US" sz="2600" dirty="0">
                <a:solidFill>
                  <a:srgbClr val="202020"/>
                </a:solidFill>
                <a:latin typeface="Montserrat Extra-Light"/>
              </a:rPr>
              <a:t> </a:t>
            </a:r>
            <a:r>
              <a:rPr lang="en-US" sz="2600" dirty="0" err="1">
                <a:solidFill>
                  <a:srgbClr val="202020"/>
                </a:solidFill>
                <a:latin typeface="Montserrat Extra-Light"/>
              </a:rPr>
              <a:t>nhập</a:t>
            </a:r>
            <a:r>
              <a:rPr lang="en-US" sz="2600" dirty="0">
                <a:solidFill>
                  <a:srgbClr val="202020"/>
                </a:solidFill>
                <a:latin typeface="Montserrat Extra-Light"/>
              </a:rPr>
              <a:t> </a:t>
            </a:r>
            <a:r>
              <a:rPr lang="en-US" sz="2600" dirty="0" err="1">
                <a:solidFill>
                  <a:srgbClr val="202020"/>
                </a:solidFill>
                <a:latin typeface="Montserrat Extra-Light"/>
              </a:rPr>
              <a:t>xuất</a:t>
            </a:r>
            <a:r>
              <a:rPr lang="en-US" sz="2600" dirty="0">
                <a:solidFill>
                  <a:srgbClr val="202020"/>
                </a:solidFill>
                <a:latin typeface="Montserrat Extra-Light"/>
              </a:rPr>
              <a:t> </a:t>
            </a:r>
            <a:r>
              <a:rPr lang="en-US" sz="2600" dirty="0" err="1">
                <a:solidFill>
                  <a:srgbClr val="202020"/>
                </a:solidFill>
                <a:latin typeface="Montserrat Extra-Light"/>
              </a:rPr>
              <a:t>hàng</a:t>
            </a:r>
            <a:r>
              <a:rPr lang="en-US" sz="2600" dirty="0">
                <a:solidFill>
                  <a:srgbClr val="202020"/>
                </a:solidFill>
                <a:latin typeface="Montserrat Extra-Light"/>
              </a:rPr>
              <a:t> </a:t>
            </a:r>
            <a:r>
              <a:rPr lang="en-US" sz="2600" dirty="0" err="1">
                <a:solidFill>
                  <a:srgbClr val="202020"/>
                </a:solidFill>
                <a:latin typeface="Montserrat Extra-Light"/>
              </a:rPr>
              <a:t>hoá</a:t>
            </a:r>
            <a:r>
              <a:rPr lang="en-US" sz="2600" dirty="0">
                <a:solidFill>
                  <a:srgbClr val="202020"/>
                </a:solidFill>
                <a:latin typeface="Montserrat Extra-Light"/>
              </a:rPr>
              <a:t>, </a:t>
            </a:r>
            <a:r>
              <a:rPr lang="en-US" sz="2600" dirty="0" err="1">
                <a:solidFill>
                  <a:srgbClr val="202020"/>
                </a:solidFill>
                <a:latin typeface="Montserrat Extra-Light"/>
              </a:rPr>
              <a:t>về</a:t>
            </a:r>
            <a:r>
              <a:rPr lang="en-US" sz="2600" dirty="0">
                <a:solidFill>
                  <a:srgbClr val="202020"/>
                </a:solidFill>
                <a:latin typeface="Montserrat Extra-Light"/>
              </a:rPr>
              <a:t> </a:t>
            </a:r>
            <a:r>
              <a:rPr lang="en-US" sz="2600" dirty="0" err="1">
                <a:solidFill>
                  <a:srgbClr val="202020"/>
                </a:solidFill>
                <a:latin typeface="Montserrat Extra-Light"/>
              </a:rPr>
              <a:t>thu</a:t>
            </a:r>
            <a:r>
              <a:rPr lang="en-US" sz="2600" dirty="0">
                <a:solidFill>
                  <a:srgbClr val="202020"/>
                </a:solidFill>
                <a:latin typeface="Montserrat Extra-Light"/>
              </a:rPr>
              <a:t> chi </a:t>
            </a:r>
            <a:r>
              <a:rPr lang="en-US" sz="2600" dirty="0" err="1">
                <a:solidFill>
                  <a:srgbClr val="202020"/>
                </a:solidFill>
                <a:latin typeface="Montserrat Extra-Light"/>
              </a:rPr>
              <a:t>cần</a:t>
            </a:r>
            <a:r>
              <a:rPr lang="en-US" sz="2600" dirty="0">
                <a:solidFill>
                  <a:srgbClr val="202020"/>
                </a:solidFill>
                <a:latin typeface="Montserrat Extra-Light"/>
              </a:rPr>
              <a:t> </a:t>
            </a:r>
            <a:r>
              <a:rPr lang="en-US" sz="2600" dirty="0" err="1">
                <a:solidFill>
                  <a:srgbClr val="202020"/>
                </a:solidFill>
                <a:latin typeface="Montserrat Extra-Light"/>
              </a:rPr>
              <a:t>nhiều</a:t>
            </a:r>
            <a:endParaRPr lang="en-US" sz="2600" dirty="0">
              <a:solidFill>
                <a:srgbClr val="202020"/>
              </a:solidFill>
              <a:latin typeface="Montserrat Extra-Light"/>
            </a:endParaRPr>
          </a:p>
          <a:p>
            <a:pPr>
              <a:lnSpc>
                <a:spcPts val="3640"/>
              </a:lnSpc>
            </a:pPr>
            <a:r>
              <a:rPr lang="en-US" sz="2600" dirty="0">
                <a:solidFill>
                  <a:srgbClr val="202020"/>
                </a:solidFill>
                <a:latin typeface="Montserrat Extra-Light"/>
              </a:rPr>
              <a:t> </a:t>
            </a:r>
            <a:r>
              <a:rPr lang="en-US" sz="2600" dirty="0" err="1">
                <a:solidFill>
                  <a:srgbClr val="202020"/>
                </a:solidFill>
                <a:latin typeface="Montserrat Extra-Light"/>
              </a:rPr>
              <a:t>loại</a:t>
            </a:r>
            <a:r>
              <a:rPr lang="en-US" sz="2600" dirty="0">
                <a:solidFill>
                  <a:srgbClr val="202020"/>
                </a:solidFill>
                <a:latin typeface="Montserrat Extra-Light"/>
              </a:rPr>
              <a:t> </a:t>
            </a:r>
            <a:r>
              <a:rPr lang="en-US" sz="2600" dirty="0" err="1">
                <a:solidFill>
                  <a:srgbClr val="202020"/>
                </a:solidFill>
                <a:latin typeface="Montserrat Extra-Light"/>
              </a:rPr>
              <a:t>giấy</a:t>
            </a:r>
            <a:r>
              <a:rPr lang="en-US" sz="2600" dirty="0">
                <a:solidFill>
                  <a:srgbClr val="202020"/>
                </a:solidFill>
                <a:latin typeface="Montserrat Extra-Light"/>
              </a:rPr>
              <a:t> </a:t>
            </a:r>
            <a:r>
              <a:rPr lang="en-US" sz="2600" dirty="0" err="1">
                <a:solidFill>
                  <a:srgbClr val="202020"/>
                </a:solidFill>
                <a:latin typeface="Montserrat Extra-Light"/>
              </a:rPr>
              <a:t>tờ</a:t>
            </a:r>
            <a:r>
              <a:rPr lang="en-US" sz="2600" dirty="0">
                <a:solidFill>
                  <a:srgbClr val="202020"/>
                </a:solidFill>
                <a:latin typeface="Montserrat Extra-Light"/>
              </a:rPr>
              <a:t> </a:t>
            </a:r>
            <a:r>
              <a:rPr lang="en-US" sz="2600" dirty="0" err="1">
                <a:solidFill>
                  <a:srgbClr val="202020"/>
                </a:solidFill>
                <a:latin typeface="Montserrat Extra-Light"/>
              </a:rPr>
              <a:t>nên</a:t>
            </a:r>
            <a:r>
              <a:rPr lang="en-US" sz="2600" dirty="0">
                <a:solidFill>
                  <a:srgbClr val="202020"/>
                </a:solidFill>
                <a:latin typeface="Montserrat Extra-Light"/>
              </a:rPr>
              <a:t> </a:t>
            </a:r>
            <a:r>
              <a:rPr lang="en-US" sz="2600" dirty="0" err="1">
                <a:solidFill>
                  <a:srgbClr val="202020"/>
                </a:solidFill>
                <a:latin typeface="Montserrat Extra-Light"/>
              </a:rPr>
              <a:t>cồng</a:t>
            </a:r>
            <a:r>
              <a:rPr lang="en-US" sz="2600" dirty="0">
                <a:solidFill>
                  <a:srgbClr val="202020"/>
                </a:solidFill>
                <a:latin typeface="Montserrat Extra-Light"/>
              </a:rPr>
              <a:t> </a:t>
            </a:r>
            <a:r>
              <a:rPr lang="en-US" sz="2600" dirty="0" err="1">
                <a:solidFill>
                  <a:srgbClr val="202020"/>
                </a:solidFill>
                <a:latin typeface="Montserrat Extra-Light"/>
              </a:rPr>
              <a:t>kềnh</a:t>
            </a:r>
            <a:r>
              <a:rPr lang="en-US" sz="2600" dirty="0">
                <a:solidFill>
                  <a:srgbClr val="202020"/>
                </a:solidFill>
                <a:latin typeface="Montserrat Extra-Light"/>
              </a:rPr>
              <a:t> </a:t>
            </a:r>
            <a:r>
              <a:rPr lang="en-US" sz="2600" dirty="0" err="1">
                <a:solidFill>
                  <a:srgbClr val="202020"/>
                </a:solidFill>
                <a:latin typeface="Montserrat Extra-Light"/>
              </a:rPr>
              <a:t>và</a:t>
            </a:r>
            <a:r>
              <a:rPr lang="en-US" sz="2600" dirty="0">
                <a:solidFill>
                  <a:srgbClr val="202020"/>
                </a:solidFill>
                <a:latin typeface="Montserrat Extra-Light"/>
              </a:rPr>
              <a:t> </a:t>
            </a:r>
            <a:r>
              <a:rPr lang="en-US" sz="2600" dirty="0" err="1">
                <a:solidFill>
                  <a:srgbClr val="202020"/>
                </a:solidFill>
                <a:latin typeface="Montserrat Extra-Light"/>
              </a:rPr>
              <a:t>không</a:t>
            </a:r>
            <a:r>
              <a:rPr lang="en-US" sz="2600" dirty="0">
                <a:solidFill>
                  <a:srgbClr val="202020"/>
                </a:solidFill>
                <a:latin typeface="Montserrat Extra-Light"/>
              </a:rPr>
              <a:t> </a:t>
            </a:r>
            <a:r>
              <a:rPr lang="en-US" sz="2600" dirty="0" err="1">
                <a:solidFill>
                  <a:srgbClr val="202020"/>
                </a:solidFill>
                <a:latin typeface="Montserrat Extra-Light"/>
              </a:rPr>
              <a:t>đạt</a:t>
            </a:r>
            <a:r>
              <a:rPr lang="en-US" sz="2600" dirty="0">
                <a:solidFill>
                  <a:srgbClr val="202020"/>
                </a:solidFill>
                <a:latin typeface="Montserrat Extra-Light"/>
              </a:rPr>
              <a:t> </a:t>
            </a:r>
            <a:r>
              <a:rPr lang="en-US" sz="2600" dirty="0" err="1">
                <a:solidFill>
                  <a:srgbClr val="202020"/>
                </a:solidFill>
                <a:latin typeface="Montserrat Extra-Light"/>
              </a:rPr>
              <a:t>hiệu</a:t>
            </a:r>
            <a:r>
              <a:rPr lang="en-US" sz="2600" dirty="0">
                <a:solidFill>
                  <a:srgbClr val="202020"/>
                </a:solidFill>
                <a:latin typeface="Montserrat Extra-Light"/>
              </a:rPr>
              <a:t> </a:t>
            </a:r>
            <a:r>
              <a:rPr lang="en-US" sz="2600" dirty="0" err="1">
                <a:solidFill>
                  <a:srgbClr val="202020"/>
                </a:solidFill>
                <a:latin typeface="Montserrat Extra-Light"/>
              </a:rPr>
              <a:t>quả</a:t>
            </a:r>
            <a:r>
              <a:rPr lang="en-US" sz="2600" dirty="0">
                <a:solidFill>
                  <a:srgbClr val="202020"/>
                </a:solidFill>
                <a:latin typeface="Montserrat Extra-Light"/>
              </a:rPr>
              <a:t>.</a:t>
            </a:r>
          </a:p>
        </p:txBody>
      </p:sp>
      <p:sp>
        <p:nvSpPr>
          <p:cNvPr id="6" name="TextBox 6"/>
          <p:cNvSpPr txBox="1"/>
          <p:nvPr/>
        </p:nvSpPr>
        <p:spPr>
          <a:xfrm>
            <a:off x="2562632" y="3876158"/>
            <a:ext cx="5706535" cy="510117"/>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LƯU TRỮ</a:t>
            </a:r>
          </a:p>
        </p:txBody>
      </p:sp>
      <p:sp>
        <p:nvSpPr>
          <p:cNvPr id="7" name="TextBox 7"/>
          <p:cNvSpPr txBox="1"/>
          <p:nvPr/>
        </p:nvSpPr>
        <p:spPr>
          <a:xfrm>
            <a:off x="2562632" y="7755629"/>
            <a:ext cx="5706535" cy="1801918"/>
          </a:xfrm>
          <a:prstGeom prst="rect">
            <a:avLst/>
          </a:prstGeom>
        </p:spPr>
        <p:txBody>
          <a:bodyPr lIns="0" tIns="0" rIns="0" bIns="0" rtlCol="0" anchor="t">
            <a:spAutoFit/>
          </a:bodyPr>
          <a:lstStyle/>
          <a:p>
            <a:pPr>
              <a:lnSpc>
                <a:spcPts val="3640"/>
              </a:lnSpc>
            </a:pPr>
            <a:r>
              <a:rPr lang="en-US" sz="2600" dirty="0" err="1">
                <a:solidFill>
                  <a:srgbClr val="202020"/>
                </a:solidFill>
                <a:latin typeface="Montserrat Extra-Light"/>
              </a:rPr>
              <a:t>Tra</a:t>
            </a:r>
            <a:r>
              <a:rPr lang="en-US" sz="2600" dirty="0">
                <a:solidFill>
                  <a:srgbClr val="202020"/>
                </a:solidFill>
                <a:latin typeface="Montserrat Extra-Light"/>
              </a:rPr>
              <a:t> </a:t>
            </a:r>
            <a:r>
              <a:rPr lang="en-US" sz="2600" dirty="0" err="1">
                <a:solidFill>
                  <a:srgbClr val="202020"/>
                </a:solidFill>
                <a:latin typeface="Montserrat Extra-Light"/>
              </a:rPr>
              <a:t>cứu</a:t>
            </a:r>
            <a:r>
              <a:rPr lang="en-US" sz="2600" dirty="0">
                <a:solidFill>
                  <a:srgbClr val="202020"/>
                </a:solidFill>
                <a:latin typeface="Montserrat Extra-Light"/>
              </a:rPr>
              <a:t> </a:t>
            </a:r>
            <a:r>
              <a:rPr lang="en-US" sz="2600" dirty="0" err="1">
                <a:solidFill>
                  <a:srgbClr val="202020"/>
                </a:solidFill>
                <a:latin typeface="Montserrat Extra-Light"/>
              </a:rPr>
              <a:t>thông</a:t>
            </a:r>
            <a:r>
              <a:rPr lang="en-US" sz="2600" dirty="0">
                <a:solidFill>
                  <a:srgbClr val="202020"/>
                </a:solidFill>
                <a:latin typeface="Montserrat Extra-Light"/>
              </a:rPr>
              <a:t> tin </a:t>
            </a:r>
            <a:r>
              <a:rPr lang="en-US" sz="2600" dirty="0" err="1">
                <a:solidFill>
                  <a:srgbClr val="202020"/>
                </a:solidFill>
                <a:latin typeface="Montserrat Extra-Light"/>
              </a:rPr>
              <a:t>hàng</a:t>
            </a:r>
            <a:r>
              <a:rPr lang="en-US" sz="2600" dirty="0">
                <a:solidFill>
                  <a:srgbClr val="202020"/>
                </a:solidFill>
                <a:latin typeface="Montserrat Extra-Light"/>
              </a:rPr>
              <a:t> </a:t>
            </a:r>
            <a:r>
              <a:rPr lang="en-US" sz="2600" dirty="0" err="1">
                <a:solidFill>
                  <a:srgbClr val="202020"/>
                </a:solidFill>
                <a:latin typeface="Montserrat Extra-Light"/>
              </a:rPr>
              <a:t>hóa</a:t>
            </a:r>
            <a:r>
              <a:rPr lang="en-US" sz="2600" dirty="0">
                <a:solidFill>
                  <a:srgbClr val="202020"/>
                </a:solidFill>
                <a:latin typeface="Montserrat Extra-Light"/>
              </a:rPr>
              <a:t> </a:t>
            </a:r>
            <a:r>
              <a:rPr lang="en-US" sz="2600" dirty="0" err="1">
                <a:solidFill>
                  <a:srgbClr val="202020"/>
                </a:solidFill>
                <a:latin typeface="Montserrat Extra-Light"/>
              </a:rPr>
              <a:t>gặp</a:t>
            </a:r>
            <a:r>
              <a:rPr lang="en-US" sz="2600" dirty="0">
                <a:solidFill>
                  <a:srgbClr val="202020"/>
                </a:solidFill>
                <a:latin typeface="Montserrat Extra-Light"/>
              </a:rPr>
              <a:t> </a:t>
            </a:r>
            <a:r>
              <a:rPr lang="en-US" sz="2600" dirty="0" err="1">
                <a:solidFill>
                  <a:srgbClr val="202020"/>
                </a:solidFill>
                <a:latin typeface="Montserrat Extra-Light"/>
              </a:rPr>
              <a:t>khó</a:t>
            </a:r>
            <a:r>
              <a:rPr lang="en-US" sz="2600" dirty="0">
                <a:solidFill>
                  <a:srgbClr val="202020"/>
                </a:solidFill>
                <a:latin typeface="Montserrat Extra-Light"/>
              </a:rPr>
              <a:t> </a:t>
            </a:r>
            <a:r>
              <a:rPr lang="en-US" sz="2600" dirty="0" err="1">
                <a:solidFill>
                  <a:srgbClr val="202020"/>
                </a:solidFill>
                <a:latin typeface="Montserrat Extra-Light"/>
              </a:rPr>
              <a:t>khăn</a:t>
            </a:r>
            <a:r>
              <a:rPr lang="en-US" sz="2600" dirty="0">
                <a:solidFill>
                  <a:srgbClr val="202020"/>
                </a:solidFill>
                <a:latin typeface="Montserrat Extra-Light"/>
              </a:rPr>
              <a:t> </a:t>
            </a:r>
            <a:r>
              <a:rPr lang="en-US" sz="2600" dirty="0" err="1">
                <a:solidFill>
                  <a:srgbClr val="202020"/>
                </a:solidFill>
                <a:latin typeface="Montserrat Extra-Light"/>
              </a:rPr>
              <a:t>mất</a:t>
            </a:r>
            <a:r>
              <a:rPr lang="en-US" sz="2600" dirty="0">
                <a:solidFill>
                  <a:srgbClr val="202020"/>
                </a:solidFill>
                <a:latin typeface="Montserrat Extra-Light"/>
              </a:rPr>
              <a:t> </a:t>
            </a:r>
            <a:r>
              <a:rPr lang="en-US" sz="2600" dirty="0" err="1">
                <a:solidFill>
                  <a:srgbClr val="202020"/>
                </a:solidFill>
                <a:latin typeface="Montserrat Extra-Light"/>
              </a:rPr>
              <a:t>nhiều</a:t>
            </a:r>
            <a:r>
              <a:rPr lang="en-US" sz="2600" dirty="0">
                <a:solidFill>
                  <a:srgbClr val="202020"/>
                </a:solidFill>
                <a:latin typeface="Montserrat Extra-Light"/>
              </a:rPr>
              <a:t> </a:t>
            </a:r>
            <a:r>
              <a:rPr lang="en-US" sz="2600" dirty="0" err="1">
                <a:solidFill>
                  <a:srgbClr val="202020"/>
                </a:solidFill>
                <a:latin typeface="Montserrat Extra-Light"/>
              </a:rPr>
              <a:t>thời</a:t>
            </a:r>
            <a:r>
              <a:rPr lang="en-US" sz="2600" dirty="0">
                <a:solidFill>
                  <a:srgbClr val="202020"/>
                </a:solidFill>
                <a:latin typeface="Montserrat Extra-Light"/>
              </a:rPr>
              <a:t> </a:t>
            </a:r>
            <a:r>
              <a:rPr lang="en-US" sz="2600" dirty="0" err="1">
                <a:solidFill>
                  <a:srgbClr val="202020"/>
                </a:solidFill>
                <a:latin typeface="Montserrat Extra-Light"/>
              </a:rPr>
              <a:t>gian</a:t>
            </a:r>
            <a:r>
              <a:rPr lang="en-US" sz="2600" dirty="0">
                <a:solidFill>
                  <a:srgbClr val="202020"/>
                </a:solidFill>
                <a:latin typeface="Montserrat Extra-Light"/>
              </a:rPr>
              <a:t> </a:t>
            </a:r>
            <a:r>
              <a:rPr lang="en-US" sz="2600" dirty="0" err="1">
                <a:solidFill>
                  <a:srgbClr val="202020"/>
                </a:solidFill>
                <a:latin typeface="Montserrat Extra-Light"/>
              </a:rPr>
              <a:t>và</a:t>
            </a:r>
            <a:r>
              <a:rPr lang="en-US" sz="2600" dirty="0">
                <a:solidFill>
                  <a:srgbClr val="202020"/>
                </a:solidFill>
                <a:latin typeface="Montserrat Extra-Light"/>
              </a:rPr>
              <a:t> </a:t>
            </a:r>
            <a:r>
              <a:rPr lang="en-US" sz="2600" dirty="0" err="1">
                <a:solidFill>
                  <a:srgbClr val="202020"/>
                </a:solidFill>
                <a:latin typeface="Montserrat Extra-Light"/>
              </a:rPr>
              <a:t>sai</a:t>
            </a:r>
            <a:r>
              <a:rPr lang="en-US" sz="2600" dirty="0">
                <a:solidFill>
                  <a:srgbClr val="202020"/>
                </a:solidFill>
                <a:latin typeface="Montserrat Extra-Light"/>
              </a:rPr>
              <a:t> </a:t>
            </a:r>
            <a:r>
              <a:rPr lang="en-US" sz="2600" dirty="0" err="1">
                <a:solidFill>
                  <a:srgbClr val="202020"/>
                </a:solidFill>
                <a:latin typeface="Montserrat Extra-Light"/>
              </a:rPr>
              <a:t>sót</a:t>
            </a:r>
            <a:r>
              <a:rPr lang="en-US" sz="2600" dirty="0">
                <a:solidFill>
                  <a:srgbClr val="202020"/>
                </a:solidFill>
                <a:latin typeface="Montserrat Extra-Light"/>
              </a:rPr>
              <a:t> </a:t>
            </a:r>
            <a:r>
              <a:rPr lang="en-US" sz="2600" dirty="0" err="1">
                <a:solidFill>
                  <a:srgbClr val="202020"/>
                </a:solidFill>
                <a:latin typeface="Montserrat Extra-Light"/>
              </a:rPr>
              <a:t>khi</a:t>
            </a:r>
            <a:r>
              <a:rPr lang="en-US" sz="2600" dirty="0">
                <a:solidFill>
                  <a:srgbClr val="202020"/>
                </a:solidFill>
                <a:latin typeface="Montserrat Extra-Light"/>
              </a:rPr>
              <a:t> </a:t>
            </a:r>
            <a:r>
              <a:rPr lang="en-US" sz="2600" dirty="0" err="1">
                <a:solidFill>
                  <a:srgbClr val="202020"/>
                </a:solidFill>
                <a:latin typeface="Montserrat Extra-Light"/>
              </a:rPr>
              <a:t>lưu</a:t>
            </a:r>
            <a:r>
              <a:rPr lang="en-US" sz="2600" dirty="0">
                <a:solidFill>
                  <a:srgbClr val="202020"/>
                </a:solidFill>
                <a:latin typeface="Montserrat Extra-Light"/>
              </a:rPr>
              <a:t> </a:t>
            </a:r>
            <a:r>
              <a:rPr lang="en-US" sz="2600" dirty="0" err="1">
                <a:solidFill>
                  <a:srgbClr val="202020"/>
                </a:solidFill>
                <a:latin typeface="Montserrat Extra-Light"/>
              </a:rPr>
              <a:t>trữ</a:t>
            </a:r>
            <a:r>
              <a:rPr lang="en-US" sz="2600" dirty="0">
                <a:solidFill>
                  <a:srgbClr val="202020"/>
                </a:solidFill>
                <a:latin typeface="Montserrat Extra-Light"/>
              </a:rPr>
              <a:t> </a:t>
            </a:r>
            <a:r>
              <a:rPr lang="en-US" sz="2600" dirty="0" err="1">
                <a:solidFill>
                  <a:srgbClr val="202020"/>
                </a:solidFill>
                <a:latin typeface="Montserrat Extra-Light"/>
              </a:rPr>
              <a:t>bằng</a:t>
            </a:r>
            <a:r>
              <a:rPr lang="en-US" sz="2600" dirty="0">
                <a:solidFill>
                  <a:srgbClr val="202020"/>
                </a:solidFill>
                <a:latin typeface="Montserrat Extra-Light"/>
              </a:rPr>
              <a:t> </a:t>
            </a:r>
            <a:r>
              <a:rPr lang="en-US" sz="2600" dirty="0" err="1">
                <a:solidFill>
                  <a:srgbClr val="202020"/>
                </a:solidFill>
                <a:latin typeface="Montserrat Extra-Light"/>
              </a:rPr>
              <a:t>sổ</a:t>
            </a:r>
            <a:r>
              <a:rPr lang="en-US" sz="2600" dirty="0">
                <a:solidFill>
                  <a:srgbClr val="202020"/>
                </a:solidFill>
                <a:latin typeface="Montserrat Extra-Light"/>
              </a:rPr>
              <a:t> </a:t>
            </a:r>
            <a:r>
              <a:rPr lang="en-US" sz="2600" dirty="0" err="1">
                <a:solidFill>
                  <a:srgbClr val="202020"/>
                </a:solidFill>
                <a:latin typeface="Montserrat Extra-Light"/>
              </a:rPr>
              <a:t>sách</a:t>
            </a:r>
            <a:r>
              <a:rPr lang="en-US" sz="2600" dirty="0">
                <a:solidFill>
                  <a:srgbClr val="202020"/>
                </a:solidFill>
                <a:latin typeface="Montserrat Extra-Light"/>
              </a:rPr>
              <a:t> </a:t>
            </a:r>
            <a:r>
              <a:rPr lang="en-US" sz="2600" dirty="0" err="1">
                <a:solidFill>
                  <a:srgbClr val="202020"/>
                </a:solidFill>
                <a:latin typeface="Montserrat Extra-Light"/>
              </a:rPr>
              <a:t>viết</a:t>
            </a:r>
            <a:r>
              <a:rPr lang="en-US" sz="2600" dirty="0">
                <a:solidFill>
                  <a:srgbClr val="202020"/>
                </a:solidFill>
                <a:latin typeface="Montserrat Extra-Light"/>
              </a:rPr>
              <a:t> </a:t>
            </a:r>
            <a:r>
              <a:rPr lang="en-US" sz="2600" dirty="0" err="1">
                <a:solidFill>
                  <a:srgbClr val="202020"/>
                </a:solidFill>
                <a:latin typeface="Montserrat Extra-Light"/>
              </a:rPr>
              <a:t>tay</a:t>
            </a:r>
            <a:r>
              <a:rPr lang="en-US" sz="2600" dirty="0">
                <a:solidFill>
                  <a:srgbClr val="202020"/>
                </a:solidFill>
                <a:latin typeface="Montserrat Extra-Light"/>
              </a:rPr>
              <a:t>.</a:t>
            </a:r>
          </a:p>
        </p:txBody>
      </p:sp>
      <p:sp>
        <p:nvSpPr>
          <p:cNvPr id="8" name="TextBox 8"/>
          <p:cNvSpPr txBox="1"/>
          <p:nvPr/>
        </p:nvSpPr>
        <p:spPr>
          <a:xfrm>
            <a:off x="2562632" y="6962258"/>
            <a:ext cx="5706535" cy="510117"/>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TRA CỨU</a:t>
            </a:r>
          </a:p>
        </p:txBody>
      </p:sp>
      <p:sp>
        <p:nvSpPr>
          <p:cNvPr id="9" name="TextBox 9"/>
          <p:cNvSpPr txBox="1"/>
          <p:nvPr/>
        </p:nvSpPr>
        <p:spPr>
          <a:xfrm>
            <a:off x="9649232" y="4669529"/>
            <a:ext cx="5706535" cy="1346835"/>
          </a:xfrm>
          <a:prstGeom prst="rect">
            <a:avLst/>
          </a:prstGeom>
        </p:spPr>
        <p:txBody>
          <a:bodyPr lIns="0" tIns="0" rIns="0" bIns="0" rtlCol="0" anchor="t">
            <a:spAutoFit/>
          </a:bodyPr>
          <a:lstStyle/>
          <a:p>
            <a:pPr>
              <a:lnSpc>
                <a:spcPts val="3640"/>
              </a:lnSpc>
            </a:pPr>
            <a:r>
              <a:rPr lang="en-US" sz="2600" dirty="0" err="1">
                <a:solidFill>
                  <a:srgbClr val="202020"/>
                </a:solidFill>
                <a:latin typeface="Montserrat Extra-Light"/>
              </a:rPr>
              <a:t>Tốn</a:t>
            </a:r>
            <a:r>
              <a:rPr lang="en-US" sz="2600" dirty="0">
                <a:solidFill>
                  <a:srgbClr val="202020"/>
                </a:solidFill>
                <a:latin typeface="Montserrat Extra-Light"/>
              </a:rPr>
              <a:t> </a:t>
            </a:r>
            <a:r>
              <a:rPr lang="en-US" sz="2600" dirty="0" err="1">
                <a:solidFill>
                  <a:srgbClr val="202020"/>
                </a:solidFill>
                <a:latin typeface="Montserrat Extra-Light"/>
              </a:rPr>
              <a:t>nhiều</a:t>
            </a:r>
            <a:r>
              <a:rPr lang="en-US" sz="2600" dirty="0">
                <a:solidFill>
                  <a:srgbClr val="202020"/>
                </a:solidFill>
                <a:latin typeface="Montserrat Extra-Light"/>
              </a:rPr>
              <a:t> </a:t>
            </a:r>
            <a:r>
              <a:rPr lang="en-US" sz="2600" dirty="0" err="1">
                <a:solidFill>
                  <a:srgbClr val="202020"/>
                </a:solidFill>
                <a:latin typeface="Montserrat Extra-Light"/>
              </a:rPr>
              <a:t>thời</a:t>
            </a:r>
            <a:r>
              <a:rPr lang="en-US" sz="2600" dirty="0">
                <a:solidFill>
                  <a:srgbClr val="202020"/>
                </a:solidFill>
                <a:latin typeface="Montserrat Extra-Light"/>
              </a:rPr>
              <a:t> </a:t>
            </a:r>
            <a:r>
              <a:rPr lang="en-US" sz="2600" dirty="0" err="1">
                <a:solidFill>
                  <a:srgbClr val="202020"/>
                </a:solidFill>
                <a:latin typeface="Montserrat Extra-Light"/>
              </a:rPr>
              <a:t>gian</a:t>
            </a:r>
            <a:r>
              <a:rPr lang="en-US" sz="2600" dirty="0">
                <a:solidFill>
                  <a:srgbClr val="202020"/>
                </a:solidFill>
                <a:latin typeface="Montserrat Extra-Light"/>
              </a:rPr>
              <a:t> ,</a:t>
            </a:r>
            <a:r>
              <a:rPr lang="en-US" sz="2600" dirty="0" err="1">
                <a:solidFill>
                  <a:srgbClr val="202020"/>
                </a:solidFill>
                <a:latin typeface="Montserrat Extra-Light"/>
              </a:rPr>
              <a:t>khó</a:t>
            </a:r>
            <a:r>
              <a:rPr lang="en-US" sz="2600" dirty="0">
                <a:solidFill>
                  <a:srgbClr val="202020"/>
                </a:solidFill>
                <a:latin typeface="Montserrat Extra-Light"/>
              </a:rPr>
              <a:t> </a:t>
            </a:r>
            <a:r>
              <a:rPr lang="en-US" sz="2600" dirty="0" err="1">
                <a:solidFill>
                  <a:srgbClr val="202020"/>
                </a:solidFill>
                <a:latin typeface="Montserrat Extra-Light"/>
              </a:rPr>
              <a:t>khăn</a:t>
            </a:r>
            <a:r>
              <a:rPr lang="en-US" sz="2600" dirty="0">
                <a:solidFill>
                  <a:srgbClr val="202020"/>
                </a:solidFill>
                <a:latin typeface="Montserrat Extra-Light"/>
              </a:rPr>
              <a:t> </a:t>
            </a:r>
            <a:r>
              <a:rPr lang="en-US" sz="2600" dirty="0" err="1">
                <a:solidFill>
                  <a:srgbClr val="202020"/>
                </a:solidFill>
                <a:latin typeface="Montserrat Extra-Light"/>
              </a:rPr>
              <a:t>trong</a:t>
            </a:r>
            <a:r>
              <a:rPr lang="en-US" sz="2600" dirty="0">
                <a:solidFill>
                  <a:srgbClr val="202020"/>
                </a:solidFill>
                <a:latin typeface="Montserrat Extra-Light"/>
              </a:rPr>
              <a:t> </a:t>
            </a:r>
            <a:r>
              <a:rPr lang="en-US" sz="2600" dirty="0" err="1">
                <a:solidFill>
                  <a:srgbClr val="202020"/>
                </a:solidFill>
                <a:latin typeface="Montserrat Extra-Light"/>
              </a:rPr>
              <a:t>việc</a:t>
            </a:r>
            <a:r>
              <a:rPr lang="en-US" sz="2600" dirty="0">
                <a:solidFill>
                  <a:srgbClr val="202020"/>
                </a:solidFill>
                <a:latin typeface="Montserrat Extra-Light"/>
              </a:rPr>
              <a:t> </a:t>
            </a:r>
            <a:r>
              <a:rPr lang="en-US" sz="2600" dirty="0" err="1">
                <a:solidFill>
                  <a:srgbClr val="202020"/>
                </a:solidFill>
                <a:latin typeface="Montserrat Extra-Light"/>
              </a:rPr>
              <a:t>báo</a:t>
            </a:r>
            <a:r>
              <a:rPr lang="en-US" sz="2600" dirty="0">
                <a:solidFill>
                  <a:srgbClr val="202020"/>
                </a:solidFill>
                <a:latin typeface="Montserrat Extra-Light"/>
              </a:rPr>
              <a:t> </a:t>
            </a:r>
            <a:r>
              <a:rPr lang="en-US" sz="2600" dirty="0" err="1">
                <a:solidFill>
                  <a:srgbClr val="202020"/>
                </a:solidFill>
                <a:latin typeface="Montserrat Extra-Light"/>
              </a:rPr>
              <a:t>cáo</a:t>
            </a:r>
            <a:r>
              <a:rPr lang="en-US" sz="2600" dirty="0">
                <a:solidFill>
                  <a:srgbClr val="202020"/>
                </a:solidFill>
                <a:latin typeface="Montserrat Extra-Light"/>
              </a:rPr>
              <a:t> </a:t>
            </a:r>
            <a:r>
              <a:rPr lang="en-US" sz="2600" dirty="0" err="1">
                <a:solidFill>
                  <a:srgbClr val="202020"/>
                </a:solidFill>
                <a:latin typeface="Montserrat Extra-Light"/>
              </a:rPr>
              <a:t>thống</a:t>
            </a:r>
            <a:r>
              <a:rPr lang="en-US" sz="2600" dirty="0">
                <a:solidFill>
                  <a:srgbClr val="202020"/>
                </a:solidFill>
                <a:latin typeface="Montserrat Extra-Light"/>
              </a:rPr>
              <a:t> </a:t>
            </a:r>
            <a:r>
              <a:rPr lang="en-US" sz="2600" dirty="0" err="1">
                <a:solidFill>
                  <a:srgbClr val="202020"/>
                </a:solidFill>
                <a:latin typeface="Montserrat Extra-Light"/>
              </a:rPr>
              <a:t>kê</a:t>
            </a:r>
            <a:r>
              <a:rPr lang="en-US" sz="2600" dirty="0">
                <a:solidFill>
                  <a:srgbClr val="202020"/>
                </a:solidFill>
                <a:latin typeface="Montserrat Extra-Light"/>
              </a:rPr>
              <a:t> ,</a:t>
            </a:r>
            <a:r>
              <a:rPr lang="en-US" sz="2600" dirty="0" err="1">
                <a:solidFill>
                  <a:srgbClr val="202020"/>
                </a:solidFill>
                <a:latin typeface="Montserrat Extra-Light"/>
              </a:rPr>
              <a:t>nhất</a:t>
            </a:r>
            <a:r>
              <a:rPr lang="en-US" sz="2600" dirty="0">
                <a:solidFill>
                  <a:srgbClr val="202020"/>
                </a:solidFill>
                <a:latin typeface="Montserrat Extra-Light"/>
              </a:rPr>
              <a:t> </a:t>
            </a:r>
            <a:r>
              <a:rPr lang="en-US" sz="2600" dirty="0" err="1">
                <a:solidFill>
                  <a:srgbClr val="202020"/>
                </a:solidFill>
                <a:latin typeface="Montserrat Extra-Light"/>
              </a:rPr>
              <a:t>là</a:t>
            </a:r>
            <a:r>
              <a:rPr lang="en-US" sz="2600" dirty="0">
                <a:solidFill>
                  <a:srgbClr val="202020"/>
                </a:solidFill>
                <a:latin typeface="Montserrat Extra-Light"/>
              </a:rPr>
              <a:t> </a:t>
            </a:r>
            <a:r>
              <a:rPr lang="en-US" sz="2600" dirty="0" err="1">
                <a:solidFill>
                  <a:srgbClr val="202020"/>
                </a:solidFill>
                <a:latin typeface="Montserrat Extra-Light"/>
              </a:rPr>
              <a:t>có</a:t>
            </a:r>
            <a:r>
              <a:rPr lang="en-US" sz="2600" dirty="0">
                <a:solidFill>
                  <a:srgbClr val="202020"/>
                </a:solidFill>
                <a:latin typeface="Montserrat Extra-Light"/>
              </a:rPr>
              <a:t> </a:t>
            </a:r>
            <a:r>
              <a:rPr lang="en-US" sz="2600" dirty="0" err="1">
                <a:solidFill>
                  <a:srgbClr val="202020"/>
                </a:solidFill>
                <a:latin typeface="Montserrat Extra-Light"/>
              </a:rPr>
              <a:t>công</a:t>
            </a:r>
            <a:r>
              <a:rPr lang="en-US" sz="2600" dirty="0">
                <a:solidFill>
                  <a:srgbClr val="202020"/>
                </a:solidFill>
                <a:latin typeface="Montserrat Extra-Light"/>
              </a:rPr>
              <a:t> </a:t>
            </a:r>
            <a:r>
              <a:rPr lang="en-US" sz="2600" dirty="0" err="1">
                <a:solidFill>
                  <a:srgbClr val="202020"/>
                </a:solidFill>
                <a:latin typeface="Montserrat Extra-Light"/>
              </a:rPr>
              <a:t>việc</a:t>
            </a:r>
            <a:r>
              <a:rPr lang="en-US" sz="2600" dirty="0">
                <a:solidFill>
                  <a:srgbClr val="202020"/>
                </a:solidFill>
                <a:latin typeface="Montserrat Extra-Light"/>
              </a:rPr>
              <a:t> </a:t>
            </a:r>
            <a:r>
              <a:rPr lang="en-US" sz="2600" dirty="0" err="1">
                <a:solidFill>
                  <a:srgbClr val="202020"/>
                </a:solidFill>
                <a:latin typeface="Montserrat Extra-Light"/>
              </a:rPr>
              <a:t>đột</a:t>
            </a:r>
            <a:r>
              <a:rPr lang="en-US" sz="2600" dirty="0">
                <a:solidFill>
                  <a:srgbClr val="202020"/>
                </a:solidFill>
                <a:latin typeface="Montserrat Extra-Light"/>
              </a:rPr>
              <a:t> </a:t>
            </a:r>
            <a:r>
              <a:rPr lang="en-US" sz="2600" dirty="0" err="1">
                <a:solidFill>
                  <a:srgbClr val="202020"/>
                </a:solidFill>
                <a:latin typeface="Montserrat Extra-Light"/>
              </a:rPr>
              <a:t>xuất</a:t>
            </a:r>
            <a:r>
              <a:rPr lang="en-US" sz="2600" dirty="0">
                <a:solidFill>
                  <a:srgbClr val="202020"/>
                </a:solidFill>
                <a:latin typeface="Montserrat Extra-Light"/>
              </a:rPr>
              <a:t> </a:t>
            </a:r>
            <a:r>
              <a:rPr lang="en-US" sz="2600" dirty="0" err="1">
                <a:solidFill>
                  <a:srgbClr val="202020"/>
                </a:solidFill>
                <a:latin typeface="Montserrat Extra-Light"/>
              </a:rPr>
              <a:t>xảy</a:t>
            </a:r>
            <a:r>
              <a:rPr lang="en-US" sz="2600" dirty="0">
                <a:solidFill>
                  <a:srgbClr val="202020"/>
                </a:solidFill>
                <a:latin typeface="Montserrat Extra-Light"/>
              </a:rPr>
              <a:t> ra.</a:t>
            </a:r>
          </a:p>
        </p:txBody>
      </p:sp>
      <p:sp>
        <p:nvSpPr>
          <p:cNvPr id="10" name="TextBox 10"/>
          <p:cNvSpPr txBox="1"/>
          <p:nvPr/>
        </p:nvSpPr>
        <p:spPr>
          <a:xfrm>
            <a:off x="9649232" y="3876158"/>
            <a:ext cx="5706535" cy="510117"/>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THỐNG KÊ</a:t>
            </a:r>
          </a:p>
        </p:txBody>
      </p:sp>
      <p:sp>
        <p:nvSpPr>
          <p:cNvPr id="11" name="TextBox 11"/>
          <p:cNvSpPr txBox="1"/>
          <p:nvPr/>
        </p:nvSpPr>
        <p:spPr>
          <a:xfrm>
            <a:off x="9649232" y="7755629"/>
            <a:ext cx="5706535" cy="891752"/>
          </a:xfrm>
          <a:prstGeom prst="rect">
            <a:avLst/>
          </a:prstGeom>
        </p:spPr>
        <p:txBody>
          <a:bodyPr lIns="0" tIns="0" rIns="0" bIns="0" rtlCol="0" anchor="t">
            <a:spAutoFit/>
          </a:bodyPr>
          <a:lstStyle/>
          <a:p>
            <a:pPr>
              <a:lnSpc>
                <a:spcPts val="3640"/>
              </a:lnSpc>
            </a:pPr>
            <a:r>
              <a:rPr lang="en-US" sz="2600" dirty="0" err="1">
                <a:solidFill>
                  <a:srgbClr val="202020"/>
                </a:solidFill>
                <a:latin typeface="Montserrat Extra-Light"/>
              </a:rPr>
              <a:t>Việc</a:t>
            </a:r>
            <a:r>
              <a:rPr lang="en-US" sz="2600" dirty="0">
                <a:solidFill>
                  <a:srgbClr val="202020"/>
                </a:solidFill>
                <a:latin typeface="Montserrat Extra-Light"/>
              </a:rPr>
              <a:t> </a:t>
            </a:r>
            <a:r>
              <a:rPr lang="en-US" sz="2600" dirty="0" err="1">
                <a:solidFill>
                  <a:srgbClr val="202020"/>
                </a:solidFill>
                <a:latin typeface="Montserrat Extra-Light"/>
              </a:rPr>
              <a:t>tính</a:t>
            </a:r>
            <a:r>
              <a:rPr lang="en-US" sz="2600" dirty="0">
                <a:solidFill>
                  <a:srgbClr val="202020"/>
                </a:solidFill>
                <a:latin typeface="Montserrat Extra-Light"/>
              </a:rPr>
              <a:t> </a:t>
            </a:r>
            <a:r>
              <a:rPr lang="en-US" sz="2600" dirty="0" err="1">
                <a:solidFill>
                  <a:srgbClr val="202020"/>
                </a:solidFill>
                <a:latin typeface="Montserrat Extra-Light"/>
              </a:rPr>
              <a:t>tiền</a:t>
            </a:r>
            <a:r>
              <a:rPr lang="en-US" sz="2600" dirty="0">
                <a:solidFill>
                  <a:srgbClr val="202020"/>
                </a:solidFill>
                <a:latin typeface="Montserrat Extra-Light"/>
              </a:rPr>
              <a:t> </a:t>
            </a:r>
            <a:r>
              <a:rPr lang="en-US" sz="2600" dirty="0" err="1">
                <a:solidFill>
                  <a:srgbClr val="202020"/>
                </a:solidFill>
                <a:latin typeface="Montserrat Extra-Light"/>
              </a:rPr>
              <a:t>bằng</a:t>
            </a:r>
            <a:r>
              <a:rPr lang="en-US" sz="2600" dirty="0">
                <a:solidFill>
                  <a:srgbClr val="202020"/>
                </a:solidFill>
                <a:latin typeface="Montserrat Extra-Light"/>
              </a:rPr>
              <a:t> </a:t>
            </a:r>
            <a:r>
              <a:rPr lang="en-US" sz="2600" dirty="0" err="1">
                <a:solidFill>
                  <a:srgbClr val="202020"/>
                </a:solidFill>
                <a:latin typeface="Montserrat Extra-Light"/>
              </a:rPr>
              <a:t>tay</a:t>
            </a:r>
            <a:r>
              <a:rPr lang="en-US" sz="2600" dirty="0">
                <a:solidFill>
                  <a:srgbClr val="202020"/>
                </a:solidFill>
                <a:latin typeface="Montserrat Extra-Light"/>
              </a:rPr>
              <a:t> </a:t>
            </a:r>
            <a:r>
              <a:rPr lang="en-US" sz="2600" dirty="0" err="1">
                <a:solidFill>
                  <a:srgbClr val="202020"/>
                </a:solidFill>
                <a:latin typeface="Montserrat Extra-Light"/>
              </a:rPr>
              <a:t>dẫn</a:t>
            </a:r>
            <a:r>
              <a:rPr lang="en-US" sz="2600" dirty="0">
                <a:solidFill>
                  <a:srgbClr val="202020"/>
                </a:solidFill>
                <a:latin typeface="Montserrat Extra-Light"/>
              </a:rPr>
              <a:t> </a:t>
            </a:r>
            <a:r>
              <a:rPr lang="en-US" sz="2600" dirty="0" err="1">
                <a:solidFill>
                  <a:srgbClr val="202020"/>
                </a:solidFill>
                <a:latin typeface="Montserrat Extra-Light"/>
              </a:rPr>
              <a:t>đến</a:t>
            </a:r>
            <a:r>
              <a:rPr lang="en-US" sz="2600" dirty="0">
                <a:solidFill>
                  <a:srgbClr val="202020"/>
                </a:solidFill>
                <a:latin typeface="Montserrat Extra-Light"/>
              </a:rPr>
              <a:t> </a:t>
            </a:r>
            <a:r>
              <a:rPr lang="en-US" sz="2600" dirty="0" err="1">
                <a:solidFill>
                  <a:srgbClr val="202020"/>
                </a:solidFill>
                <a:latin typeface="Montserrat Extra-Light"/>
              </a:rPr>
              <a:t>nhiều</a:t>
            </a:r>
            <a:r>
              <a:rPr lang="en-US" sz="2600" dirty="0">
                <a:solidFill>
                  <a:srgbClr val="202020"/>
                </a:solidFill>
                <a:latin typeface="Montserrat Extra-Light"/>
              </a:rPr>
              <a:t> </a:t>
            </a:r>
            <a:r>
              <a:rPr lang="en-US" sz="2600" dirty="0" err="1">
                <a:solidFill>
                  <a:srgbClr val="202020"/>
                </a:solidFill>
                <a:latin typeface="Montserrat Extra-Light"/>
              </a:rPr>
              <a:t>sai</a:t>
            </a:r>
            <a:r>
              <a:rPr lang="en-US" sz="2600" dirty="0">
                <a:solidFill>
                  <a:srgbClr val="202020"/>
                </a:solidFill>
                <a:latin typeface="Montserrat Extra-Light"/>
              </a:rPr>
              <a:t> </a:t>
            </a:r>
            <a:r>
              <a:rPr lang="en-US" sz="2600" dirty="0" err="1">
                <a:solidFill>
                  <a:srgbClr val="202020"/>
                </a:solidFill>
                <a:latin typeface="Montserrat Extra-Light"/>
              </a:rPr>
              <a:t>sót</a:t>
            </a:r>
            <a:r>
              <a:rPr lang="en-US" sz="2600" dirty="0">
                <a:solidFill>
                  <a:srgbClr val="202020"/>
                </a:solidFill>
                <a:latin typeface="Montserrat Extra-Light"/>
              </a:rPr>
              <a:t>.</a:t>
            </a:r>
          </a:p>
        </p:txBody>
      </p:sp>
      <p:sp>
        <p:nvSpPr>
          <p:cNvPr id="12" name="TextBox 12"/>
          <p:cNvSpPr txBox="1"/>
          <p:nvPr/>
        </p:nvSpPr>
        <p:spPr>
          <a:xfrm>
            <a:off x="9649232" y="6962258"/>
            <a:ext cx="5706535" cy="510117"/>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TÍNH TOÁN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7845967" y="114300"/>
            <a:ext cx="38100" cy="8229600"/>
          </a:xfrm>
          <a:prstGeom prst="rect">
            <a:avLst/>
          </a:prstGeom>
          <a:solidFill>
            <a:srgbClr val="202020"/>
          </a:solidFill>
        </p:spPr>
      </p:sp>
      <p:sp>
        <p:nvSpPr>
          <p:cNvPr id="3" name="AutoShape 3"/>
          <p:cNvSpPr/>
          <p:nvPr/>
        </p:nvSpPr>
        <p:spPr>
          <a:xfrm>
            <a:off x="17617367" y="-233680"/>
            <a:ext cx="495300" cy="4876800"/>
          </a:xfrm>
          <a:prstGeom prst="rect">
            <a:avLst/>
          </a:prstGeom>
          <a:solidFill>
            <a:schemeClr val="tx2"/>
          </a:solidFill>
        </p:spPr>
      </p:sp>
      <p:grpSp>
        <p:nvGrpSpPr>
          <p:cNvPr id="4" name="Group 4"/>
          <p:cNvGrpSpPr/>
          <p:nvPr/>
        </p:nvGrpSpPr>
        <p:grpSpPr>
          <a:xfrm>
            <a:off x="1028700" y="0"/>
            <a:ext cx="8115300" cy="10287000"/>
            <a:chOff x="0" y="0"/>
            <a:chExt cx="10820400" cy="13716000"/>
          </a:xfrm>
        </p:grpSpPr>
        <p:pic>
          <p:nvPicPr>
            <p:cNvPr id="5" name="Picture 5"/>
            <p:cNvPicPr>
              <a:picLocks noChangeAspect="1"/>
            </p:cNvPicPr>
            <p:nvPr/>
          </p:nvPicPr>
          <p:blipFill>
            <a:blip r:embed="rId3">
              <a:alphaModFix amt="80000"/>
            </a:blip>
            <a:srcRect l="17185" r="3237"/>
            <a:stretch>
              <a:fillRect/>
            </a:stretch>
          </p:blipFill>
          <p:spPr>
            <a:xfrm>
              <a:off x="0" y="0"/>
              <a:ext cx="10820400" cy="9059333"/>
            </a:xfrm>
            <a:prstGeom prst="rect">
              <a:avLst/>
            </a:prstGeom>
          </p:spPr>
        </p:pic>
        <p:pic>
          <p:nvPicPr>
            <p:cNvPr id="6" name="Picture 6"/>
            <p:cNvPicPr>
              <a:picLocks noChangeAspect="1"/>
            </p:cNvPicPr>
            <p:nvPr/>
          </p:nvPicPr>
          <p:blipFill>
            <a:blip r:embed="rId4">
              <a:alphaModFix amt="80000"/>
            </a:blip>
            <a:srcRect l="20539" r="20539"/>
            <a:stretch>
              <a:fillRect/>
            </a:stretch>
          </p:blipFill>
          <p:spPr>
            <a:xfrm>
              <a:off x="0" y="9186333"/>
              <a:ext cx="3564467" cy="4529667"/>
            </a:xfrm>
            <a:prstGeom prst="rect">
              <a:avLst/>
            </a:prstGeom>
          </p:spPr>
        </p:pic>
        <p:pic>
          <p:nvPicPr>
            <p:cNvPr id="7" name="Picture 7"/>
            <p:cNvPicPr>
              <a:picLocks noChangeAspect="1"/>
            </p:cNvPicPr>
            <p:nvPr/>
          </p:nvPicPr>
          <p:blipFill>
            <a:blip r:embed="rId5">
              <a:alphaModFix amt="80000"/>
            </a:blip>
            <a:srcRect t="2315" b="2315"/>
            <a:stretch>
              <a:fillRect/>
            </a:stretch>
          </p:blipFill>
          <p:spPr>
            <a:xfrm>
              <a:off x="3691467" y="9186333"/>
              <a:ext cx="7128933" cy="4529667"/>
            </a:xfrm>
            <a:prstGeom prst="rect">
              <a:avLst/>
            </a:prstGeom>
          </p:spPr>
        </p:pic>
      </p:grpSp>
      <p:grpSp>
        <p:nvGrpSpPr>
          <p:cNvPr id="9" name="Group 9"/>
          <p:cNvGrpSpPr/>
          <p:nvPr/>
        </p:nvGrpSpPr>
        <p:grpSpPr>
          <a:xfrm>
            <a:off x="10658475" y="3917004"/>
            <a:ext cx="5595058" cy="2452993"/>
            <a:chOff x="0" y="0"/>
            <a:chExt cx="7460077" cy="3270657"/>
          </a:xfrm>
        </p:grpSpPr>
        <p:sp>
          <p:nvSpPr>
            <p:cNvPr id="10" name="TextBox 10"/>
            <p:cNvSpPr txBox="1"/>
            <p:nvPr/>
          </p:nvSpPr>
          <p:spPr>
            <a:xfrm>
              <a:off x="0" y="-5080"/>
              <a:ext cx="7460077" cy="677333"/>
            </a:xfrm>
            <a:prstGeom prst="rect">
              <a:avLst/>
            </a:prstGeom>
          </p:spPr>
          <p:txBody>
            <a:bodyPr lIns="0" tIns="0" rIns="0" bIns="0" rtlCol="0" anchor="t">
              <a:spAutoFit/>
            </a:bodyPr>
            <a:lstStyle/>
            <a:p>
              <a:pPr>
                <a:lnSpc>
                  <a:spcPts val="4079"/>
                </a:lnSpc>
              </a:pPr>
              <a:r>
                <a:rPr lang="en-US" sz="3400" spc="136">
                  <a:solidFill>
                    <a:srgbClr val="202020"/>
                  </a:solidFill>
                  <a:latin typeface="Montserrat Bold"/>
                </a:rPr>
                <a:t>Khó khăn quản lý</a:t>
              </a:r>
            </a:p>
          </p:txBody>
        </p:sp>
        <p:sp>
          <p:nvSpPr>
            <p:cNvPr id="11" name="TextBox 11"/>
            <p:cNvSpPr txBox="1"/>
            <p:nvPr/>
          </p:nvSpPr>
          <p:spPr>
            <a:xfrm>
              <a:off x="0" y="1328192"/>
              <a:ext cx="7460077" cy="1942465"/>
            </a:xfrm>
            <a:prstGeom prst="rect">
              <a:avLst/>
            </a:prstGeom>
          </p:spPr>
          <p:txBody>
            <a:bodyPr lIns="0" tIns="0" rIns="0" bIns="0" rtlCol="0" anchor="t">
              <a:spAutoFit/>
            </a:bodyPr>
            <a:lstStyle/>
            <a:p>
              <a:pPr>
                <a:lnSpc>
                  <a:spcPts val="3919"/>
                </a:lnSpc>
              </a:pPr>
              <a:r>
                <a:rPr lang="en-US" sz="2800" spc="56" dirty="0" err="1">
                  <a:solidFill>
                    <a:srgbClr val="202020"/>
                  </a:solidFill>
                  <a:latin typeface="Montserrat Extra-Light"/>
                </a:rPr>
                <a:t>Khó</a:t>
              </a:r>
              <a:r>
                <a:rPr lang="en-US" sz="2800" spc="56" dirty="0">
                  <a:solidFill>
                    <a:srgbClr val="202020"/>
                  </a:solidFill>
                  <a:latin typeface="Montserrat Extra-Light"/>
                </a:rPr>
                <a:t> </a:t>
              </a:r>
              <a:r>
                <a:rPr lang="en-US" sz="2800" spc="56" dirty="0" err="1">
                  <a:solidFill>
                    <a:srgbClr val="202020"/>
                  </a:solidFill>
                  <a:latin typeface="Montserrat Extra-Light"/>
                </a:rPr>
                <a:t>khăn</a:t>
              </a:r>
              <a:r>
                <a:rPr lang="en-US" sz="2800" spc="56" dirty="0">
                  <a:solidFill>
                    <a:srgbClr val="202020"/>
                  </a:solidFill>
                  <a:latin typeface="Montserrat Extra-Light"/>
                </a:rPr>
                <a:t> </a:t>
              </a:r>
              <a:r>
                <a:rPr lang="en-US" sz="2800" spc="56" dirty="0" err="1">
                  <a:solidFill>
                    <a:srgbClr val="202020"/>
                  </a:solidFill>
                  <a:latin typeface="Montserrat Extra-Light"/>
                </a:rPr>
                <a:t>trong</a:t>
              </a:r>
              <a:r>
                <a:rPr lang="en-US" sz="2800" spc="56" dirty="0">
                  <a:solidFill>
                    <a:srgbClr val="202020"/>
                  </a:solidFill>
                  <a:latin typeface="Montserrat Extra-Light"/>
                </a:rPr>
                <a:t> </a:t>
              </a:r>
              <a:r>
                <a:rPr lang="en-US" sz="2800" spc="56" dirty="0" err="1">
                  <a:solidFill>
                    <a:srgbClr val="202020"/>
                  </a:solidFill>
                  <a:latin typeface="Montserrat Extra-Light"/>
                </a:rPr>
                <a:t>việc</a:t>
              </a:r>
              <a:r>
                <a:rPr lang="en-US" sz="2800" spc="56" dirty="0">
                  <a:solidFill>
                    <a:srgbClr val="202020"/>
                  </a:solidFill>
                  <a:latin typeface="Montserrat Extra-Light"/>
                </a:rPr>
                <a:t> </a:t>
              </a:r>
              <a:r>
                <a:rPr lang="en-US" sz="2800" spc="56" dirty="0" err="1">
                  <a:solidFill>
                    <a:srgbClr val="202020"/>
                  </a:solidFill>
                  <a:latin typeface="Montserrat Extra-Light"/>
                </a:rPr>
                <a:t>quản</a:t>
              </a:r>
              <a:r>
                <a:rPr lang="en-US" sz="2800" spc="56" dirty="0">
                  <a:solidFill>
                    <a:srgbClr val="202020"/>
                  </a:solidFill>
                  <a:latin typeface="Montserrat Extra-Light"/>
                </a:rPr>
                <a:t> </a:t>
              </a:r>
              <a:r>
                <a:rPr lang="en-US" sz="2800" spc="56" dirty="0" err="1">
                  <a:solidFill>
                    <a:srgbClr val="202020"/>
                  </a:solidFill>
                  <a:latin typeface="Montserrat Extra-Light"/>
                </a:rPr>
                <a:t>lý</a:t>
              </a:r>
              <a:r>
                <a:rPr lang="en-US" sz="2800" spc="56" dirty="0">
                  <a:solidFill>
                    <a:srgbClr val="202020"/>
                  </a:solidFill>
                  <a:latin typeface="Montserrat Extra-Light"/>
                </a:rPr>
                <a:t> </a:t>
              </a:r>
              <a:r>
                <a:rPr lang="en-US" sz="2800" spc="56" dirty="0" err="1">
                  <a:solidFill>
                    <a:srgbClr val="202020"/>
                  </a:solidFill>
                  <a:latin typeface="Montserrat Extra-Light"/>
                </a:rPr>
                <a:t>lợi</a:t>
              </a:r>
              <a:r>
                <a:rPr lang="en-US" sz="2800" spc="56" dirty="0">
                  <a:solidFill>
                    <a:srgbClr val="202020"/>
                  </a:solidFill>
                  <a:latin typeface="Montserrat Extra-Light"/>
                </a:rPr>
                <a:t> </a:t>
              </a:r>
              <a:r>
                <a:rPr lang="en-US" sz="2800" spc="56" dirty="0" err="1">
                  <a:solidFill>
                    <a:srgbClr val="202020"/>
                  </a:solidFill>
                  <a:latin typeface="Montserrat Extra-Light"/>
                </a:rPr>
                <a:t>nhuận</a:t>
              </a:r>
              <a:r>
                <a:rPr lang="en-US" sz="2800" spc="56" dirty="0">
                  <a:solidFill>
                    <a:srgbClr val="202020"/>
                  </a:solidFill>
                  <a:latin typeface="Montserrat Extra-Light"/>
                </a:rPr>
                <a:t> </a:t>
              </a:r>
              <a:r>
                <a:rPr lang="en-US" sz="2800" spc="56" dirty="0" err="1">
                  <a:solidFill>
                    <a:srgbClr val="202020"/>
                  </a:solidFill>
                  <a:latin typeface="Montserrat Extra-Light"/>
                </a:rPr>
                <a:t>thu</a:t>
              </a:r>
              <a:r>
                <a:rPr lang="en-US" sz="2800" spc="56" dirty="0">
                  <a:solidFill>
                    <a:srgbClr val="202020"/>
                  </a:solidFill>
                  <a:latin typeface="Montserrat Extra-Light"/>
                </a:rPr>
                <a:t> chi, </a:t>
              </a:r>
              <a:r>
                <a:rPr lang="en-US" sz="2800" spc="56" dirty="0" err="1">
                  <a:solidFill>
                    <a:srgbClr val="202020"/>
                  </a:solidFill>
                  <a:latin typeface="Montserrat Extra-Light"/>
                </a:rPr>
                <a:t>giá</a:t>
              </a:r>
              <a:r>
                <a:rPr lang="en-US" sz="2800" spc="56" dirty="0">
                  <a:solidFill>
                    <a:srgbClr val="202020"/>
                  </a:solidFill>
                  <a:latin typeface="Montserrat Extra-Light"/>
                </a:rPr>
                <a:t> </a:t>
              </a:r>
              <a:r>
                <a:rPr lang="en-US" sz="2800" spc="56" dirty="0" err="1">
                  <a:solidFill>
                    <a:srgbClr val="202020"/>
                  </a:solidFill>
                  <a:latin typeface="Montserrat Extra-Light"/>
                </a:rPr>
                <a:t>cả</a:t>
              </a:r>
              <a:r>
                <a:rPr lang="en-US" sz="2800" spc="56" dirty="0">
                  <a:solidFill>
                    <a:srgbClr val="202020"/>
                  </a:solidFill>
                  <a:latin typeface="Montserrat Extra-Light"/>
                </a:rPr>
                <a:t> </a:t>
              </a:r>
              <a:r>
                <a:rPr lang="en-US" sz="2800" spc="56" dirty="0" err="1">
                  <a:solidFill>
                    <a:srgbClr val="202020"/>
                  </a:solidFill>
                  <a:latin typeface="Montserrat Extra-Light"/>
                </a:rPr>
                <a:t>sản</a:t>
              </a:r>
              <a:r>
                <a:rPr lang="en-US" sz="2800" spc="56" dirty="0">
                  <a:solidFill>
                    <a:srgbClr val="202020"/>
                  </a:solidFill>
                  <a:latin typeface="Montserrat Extra-Light"/>
                </a:rPr>
                <a:t> </a:t>
              </a:r>
              <a:r>
                <a:rPr lang="en-US" sz="2800" spc="56" dirty="0" err="1">
                  <a:solidFill>
                    <a:srgbClr val="202020"/>
                  </a:solidFill>
                  <a:latin typeface="Montserrat Extra-Light"/>
                </a:rPr>
                <a:t>phẩm</a:t>
              </a:r>
              <a:r>
                <a:rPr lang="en-US" sz="2800" spc="56" dirty="0">
                  <a:solidFill>
                    <a:srgbClr val="202020"/>
                  </a:solidFill>
                  <a:latin typeface="Montserrat Extra-Light"/>
                </a:rPr>
                <a:t>.</a:t>
              </a:r>
            </a:p>
          </p:txBody>
        </p:sp>
      </p:grpSp>
      <p:grpSp>
        <p:nvGrpSpPr>
          <p:cNvPr id="12" name="Group 12"/>
          <p:cNvGrpSpPr/>
          <p:nvPr/>
        </p:nvGrpSpPr>
        <p:grpSpPr>
          <a:xfrm rot="5400000">
            <a:off x="16680957" y="8773740"/>
            <a:ext cx="1165300" cy="1240921"/>
            <a:chOff x="0" y="0"/>
            <a:chExt cx="1553733" cy="1654562"/>
          </a:xfrm>
        </p:grpSpPr>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5610" t="39459" r="16458" b="39884"/>
            <a:stretch>
              <a:fillRect/>
            </a:stretch>
          </p:blipFill>
          <p:spPr>
            <a:xfrm>
              <a:off x="0" y="0"/>
              <a:ext cx="1553733" cy="472452"/>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5610" t="39459" r="16458" b="39884"/>
            <a:stretch>
              <a:fillRect/>
            </a:stretch>
          </p:blipFill>
          <p:spPr>
            <a:xfrm>
              <a:off x="0" y="588565"/>
              <a:ext cx="1553733" cy="472452"/>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5610" t="39459" r="16458" b="39884"/>
            <a:stretch>
              <a:fillRect/>
            </a:stretch>
          </p:blipFill>
          <p:spPr>
            <a:xfrm>
              <a:off x="0" y="1182110"/>
              <a:ext cx="1553733" cy="472452"/>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495300" y="-533400"/>
            <a:ext cx="38100" cy="9791700"/>
          </a:xfrm>
          <a:prstGeom prst="rect">
            <a:avLst/>
          </a:prstGeom>
          <a:solidFill>
            <a:srgbClr val="202020"/>
          </a:solidFill>
        </p:spPr>
      </p:sp>
      <p:sp>
        <p:nvSpPr>
          <p:cNvPr id="3" name="AutoShape 3"/>
          <p:cNvSpPr/>
          <p:nvPr/>
        </p:nvSpPr>
        <p:spPr>
          <a:xfrm>
            <a:off x="-628650" y="8648700"/>
            <a:ext cx="2590800" cy="2400300"/>
          </a:xfrm>
          <a:prstGeom prst="rect">
            <a:avLst/>
          </a:prstGeom>
          <a:solidFill>
            <a:schemeClr val="tx2"/>
          </a:solidFill>
        </p:spPr>
      </p:sp>
      <p:sp>
        <p:nvSpPr>
          <p:cNvPr id="4" name="TextBox 4"/>
          <p:cNvSpPr txBox="1"/>
          <p:nvPr/>
        </p:nvSpPr>
        <p:spPr>
          <a:xfrm>
            <a:off x="1095935" y="6845300"/>
            <a:ext cx="5046366" cy="2597150"/>
          </a:xfrm>
          <a:prstGeom prst="rect">
            <a:avLst/>
          </a:prstGeom>
        </p:spPr>
        <p:txBody>
          <a:bodyPr lIns="0" tIns="0" rIns="0" bIns="0" rtlCol="0" anchor="t">
            <a:spAutoFit/>
          </a:bodyPr>
          <a:lstStyle/>
          <a:p>
            <a:pPr>
              <a:lnSpc>
                <a:spcPts val="6875"/>
              </a:lnSpc>
            </a:pPr>
            <a:r>
              <a:rPr lang="en-US" sz="5500" spc="495">
                <a:solidFill>
                  <a:srgbClr val="202020"/>
                </a:solidFill>
                <a:latin typeface="Montserrat Bold"/>
              </a:rPr>
              <a:t>MỘT SỐ QUY TRÌNH NGHIỆP VỤ</a:t>
            </a:r>
          </a:p>
        </p:txBody>
      </p:sp>
      <p:grpSp>
        <p:nvGrpSpPr>
          <p:cNvPr id="5" name="Group 5"/>
          <p:cNvGrpSpPr/>
          <p:nvPr/>
        </p:nvGrpSpPr>
        <p:grpSpPr>
          <a:xfrm>
            <a:off x="10368845" y="896897"/>
            <a:ext cx="6890455" cy="2532802"/>
            <a:chOff x="0" y="0"/>
            <a:chExt cx="9187273" cy="3377069"/>
          </a:xfrm>
        </p:grpSpPr>
        <p:sp>
          <p:nvSpPr>
            <p:cNvPr id="6" name="TextBox 6"/>
            <p:cNvSpPr txBox="1"/>
            <p:nvPr/>
          </p:nvSpPr>
          <p:spPr>
            <a:xfrm>
              <a:off x="0" y="771382"/>
              <a:ext cx="9187273" cy="2605687"/>
            </a:xfrm>
            <a:prstGeom prst="rect">
              <a:avLst/>
            </a:prstGeom>
          </p:spPr>
          <p:txBody>
            <a:bodyPr lIns="0" tIns="0" rIns="0" bIns="0" rtlCol="0" anchor="t">
              <a:spAutoFit/>
            </a:bodyPr>
            <a:lstStyle/>
            <a:p>
              <a:pPr>
                <a:lnSpc>
                  <a:spcPts val="3919"/>
                </a:lnSpc>
              </a:pPr>
              <a:r>
                <a:rPr lang="en-US" sz="2800" spc="56" dirty="0" err="1">
                  <a:solidFill>
                    <a:srgbClr val="202020"/>
                  </a:solidFill>
                  <a:latin typeface="Montserrat Extra-Light"/>
                </a:rPr>
                <a:t>Nhân</a:t>
              </a:r>
              <a:r>
                <a:rPr lang="en-US" sz="2800" spc="56" dirty="0">
                  <a:solidFill>
                    <a:srgbClr val="202020"/>
                  </a:solidFill>
                  <a:latin typeface="Montserrat Extra-Light"/>
                </a:rPr>
                <a:t> </a:t>
              </a:r>
              <a:r>
                <a:rPr lang="en-US" sz="2800" spc="56" dirty="0" err="1">
                  <a:solidFill>
                    <a:srgbClr val="202020"/>
                  </a:solidFill>
                  <a:latin typeface="Montserrat Extra-Light"/>
                </a:rPr>
                <a:t>viên</a:t>
              </a:r>
              <a:r>
                <a:rPr lang="en-US" sz="2800" spc="56" dirty="0">
                  <a:solidFill>
                    <a:srgbClr val="202020"/>
                  </a:solidFill>
                  <a:latin typeface="Montserrat Extra-Light"/>
                </a:rPr>
                <a:t> </a:t>
              </a:r>
              <a:r>
                <a:rPr lang="en-US" sz="2800" spc="56" dirty="0" err="1">
                  <a:solidFill>
                    <a:srgbClr val="202020"/>
                  </a:solidFill>
                  <a:latin typeface="Montserrat Extra-Light"/>
                </a:rPr>
                <a:t>sẽ</a:t>
              </a:r>
              <a:r>
                <a:rPr lang="en-US" sz="2800" spc="56" dirty="0">
                  <a:solidFill>
                    <a:srgbClr val="202020"/>
                  </a:solidFill>
                  <a:latin typeface="Montserrat Extra-Light"/>
                </a:rPr>
                <a:t> </a:t>
              </a:r>
              <a:r>
                <a:rPr lang="en-US" sz="2800" spc="56" dirty="0" err="1">
                  <a:solidFill>
                    <a:srgbClr val="202020"/>
                  </a:solidFill>
                  <a:latin typeface="Montserrat Extra-Light"/>
                </a:rPr>
                <a:t>kiểm</a:t>
              </a:r>
              <a:r>
                <a:rPr lang="en-US" sz="2800" spc="56" dirty="0">
                  <a:solidFill>
                    <a:srgbClr val="202020"/>
                  </a:solidFill>
                  <a:latin typeface="Montserrat Extra-Light"/>
                </a:rPr>
                <a:t> </a:t>
              </a:r>
              <a:r>
                <a:rPr lang="en-US" sz="2800" spc="56" dirty="0" err="1">
                  <a:solidFill>
                    <a:srgbClr val="202020"/>
                  </a:solidFill>
                  <a:latin typeface="Montserrat Extra-Light"/>
                </a:rPr>
                <a:t>tra</a:t>
              </a:r>
              <a:r>
                <a:rPr lang="en-US" sz="2800" spc="56" dirty="0">
                  <a:solidFill>
                    <a:srgbClr val="202020"/>
                  </a:solidFill>
                  <a:latin typeface="Montserrat Extra-Light"/>
                </a:rPr>
                <a:t>, </a:t>
              </a:r>
              <a:r>
                <a:rPr lang="en-US" sz="2800" spc="56" dirty="0" err="1">
                  <a:solidFill>
                    <a:srgbClr val="202020"/>
                  </a:solidFill>
                  <a:latin typeface="Montserrat Extra-Light"/>
                </a:rPr>
                <a:t>thống</a:t>
              </a:r>
              <a:r>
                <a:rPr lang="en-US" sz="2800" spc="56" dirty="0">
                  <a:solidFill>
                    <a:srgbClr val="202020"/>
                  </a:solidFill>
                  <a:latin typeface="Montserrat Extra-Light"/>
                </a:rPr>
                <a:t> </a:t>
              </a:r>
              <a:r>
                <a:rPr lang="en-US" sz="2800" spc="56" dirty="0" err="1">
                  <a:solidFill>
                    <a:srgbClr val="202020"/>
                  </a:solidFill>
                  <a:latin typeface="Montserrat Extra-Light"/>
                </a:rPr>
                <a:t>kê</a:t>
              </a:r>
              <a:r>
                <a:rPr lang="en-US" sz="2800" spc="56" dirty="0">
                  <a:solidFill>
                    <a:srgbClr val="202020"/>
                  </a:solidFill>
                  <a:latin typeface="Montserrat Extra-Light"/>
                </a:rPr>
                <a:t> </a:t>
              </a:r>
              <a:r>
                <a:rPr lang="en-US" sz="2800" spc="56" dirty="0" err="1">
                  <a:solidFill>
                    <a:srgbClr val="202020"/>
                  </a:solidFill>
                  <a:latin typeface="Montserrat Extra-Light"/>
                </a:rPr>
                <a:t>số</a:t>
              </a:r>
              <a:r>
                <a:rPr lang="en-US" sz="2800" spc="56" dirty="0">
                  <a:solidFill>
                    <a:srgbClr val="202020"/>
                  </a:solidFill>
                  <a:latin typeface="Montserrat Extra-Light"/>
                </a:rPr>
                <a:t> </a:t>
              </a:r>
              <a:r>
                <a:rPr lang="en-US" sz="2800" spc="56" dirty="0" err="1">
                  <a:solidFill>
                    <a:srgbClr val="202020"/>
                  </a:solidFill>
                  <a:latin typeface="Montserrat Extra-Light"/>
                </a:rPr>
                <a:t>lượng</a:t>
              </a:r>
              <a:r>
                <a:rPr lang="en-US" sz="2800" spc="56" dirty="0">
                  <a:solidFill>
                    <a:srgbClr val="202020"/>
                  </a:solidFill>
                  <a:latin typeface="Montserrat Extra-Light"/>
                </a:rPr>
                <a:t> </a:t>
              </a:r>
              <a:r>
                <a:rPr lang="en-US" sz="2800" spc="56" dirty="0" err="1">
                  <a:solidFill>
                    <a:srgbClr val="202020"/>
                  </a:solidFill>
                  <a:latin typeface="Montserrat Extra-Light"/>
                </a:rPr>
                <a:t>sản</a:t>
              </a:r>
              <a:r>
                <a:rPr lang="en-US" sz="2800" spc="56" dirty="0">
                  <a:solidFill>
                    <a:srgbClr val="202020"/>
                  </a:solidFill>
                  <a:latin typeface="Montserrat Extra-Light"/>
                </a:rPr>
                <a:t> </a:t>
              </a:r>
              <a:r>
                <a:rPr lang="en-US" sz="2800" spc="56" dirty="0" err="1">
                  <a:solidFill>
                    <a:srgbClr val="202020"/>
                  </a:solidFill>
                  <a:latin typeface="Montserrat Extra-Light"/>
                </a:rPr>
                <a:t>phẩm</a:t>
              </a:r>
              <a:r>
                <a:rPr lang="en-US" sz="2800" spc="56" dirty="0">
                  <a:solidFill>
                    <a:srgbClr val="202020"/>
                  </a:solidFill>
                  <a:latin typeface="Montserrat Extra-Light"/>
                </a:rPr>
                <a:t> </a:t>
              </a:r>
              <a:r>
                <a:rPr lang="en-US" sz="2800" spc="56" dirty="0" err="1">
                  <a:solidFill>
                    <a:srgbClr val="202020"/>
                  </a:solidFill>
                  <a:latin typeface="Montserrat Extra-Light"/>
                </a:rPr>
                <a:t>còn</a:t>
              </a:r>
              <a:r>
                <a:rPr lang="en-US" sz="2800" spc="56" dirty="0">
                  <a:solidFill>
                    <a:srgbClr val="202020"/>
                  </a:solidFill>
                  <a:latin typeface="Montserrat Extra-Light"/>
                </a:rPr>
                <a:t> </a:t>
              </a:r>
              <a:r>
                <a:rPr lang="en-US" sz="2800" spc="56" dirty="0" err="1">
                  <a:solidFill>
                    <a:srgbClr val="202020"/>
                  </a:solidFill>
                  <a:latin typeface="Montserrat Extra-Light"/>
                </a:rPr>
                <a:t>tồn</a:t>
              </a:r>
              <a:r>
                <a:rPr lang="en-US" sz="2800" spc="56" dirty="0">
                  <a:solidFill>
                    <a:srgbClr val="202020"/>
                  </a:solidFill>
                  <a:latin typeface="Montserrat Extra-Light"/>
                </a:rPr>
                <a:t> </a:t>
              </a:r>
              <a:r>
                <a:rPr lang="en-US" sz="2800" spc="56" dirty="0" err="1">
                  <a:solidFill>
                    <a:srgbClr val="202020"/>
                  </a:solidFill>
                  <a:latin typeface="Montserrat Extra-Light"/>
                </a:rPr>
                <a:t>trong</a:t>
              </a:r>
              <a:r>
                <a:rPr lang="en-US" sz="2800" spc="56" dirty="0">
                  <a:solidFill>
                    <a:srgbClr val="202020"/>
                  </a:solidFill>
                  <a:latin typeface="Montserrat Extra-Light"/>
                </a:rPr>
                <a:t> </a:t>
              </a:r>
              <a:r>
                <a:rPr lang="en-US" sz="2800" spc="56" dirty="0" err="1">
                  <a:solidFill>
                    <a:srgbClr val="202020"/>
                  </a:solidFill>
                  <a:latin typeface="Montserrat Extra-Light"/>
                </a:rPr>
                <a:t>kho</a:t>
              </a:r>
              <a:r>
                <a:rPr lang="en-US" sz="2800" spc="56" dirty="0">
                  <a:solidFill>
                    <a:srgbClr val="202020"/>
                  </a:solidFill>
                  <a:latin typeface="Montserrat Extra-Light"/>
                </a:rPr>
                <a:t>, </a:t>
              </a:r>
              <a:r>
                <a:rPr lang="en-US" sz="2800" spc="56" dirty="0" err="1">
                  <a:solidFill>
                    <a:srgbClr val="202020"/>
                  </a:solidFill>
                  <a:latin typeface="Montserrat Extra-Light"/>
                </a:rPr>
                <a:t>tình</a:t>
              </a:r>
              <a:r>
                <a:rPr lang="en-US" sz="2800" spc="56" dirty="0">
                  <a:solidFill>
                    <a:srgbClr val="202020"/>
                  </a:solidFill>
                  <a:latin typeface="Montserrat Extra-Light"/>
                </a:rPr>
                <a:t> </a:t>
              </a:r>
              <a:r>
                <a:rPr lang="en-US" sz="2800" spc="56" dirty="0" err="1">
                  <a:solidFill>
                    <a:srgbClr val="202020"/>
                  </a:solidFill>
                  <a:latin typeface="Montserrat Extra-Light"/>
                </a:rPr>
                <a:t>trạng</a:t>
              </a:r>
              <a:r>
                <a:rPr lang="en-US" sz="2800" spc="56" dirty="0">
                  <a:solidFill>
                    <a:srgbClr val="202020"/>
                  </a:solidFill>
                  <a:latin typeface="Montserrat Extra-Light"/>
                </a:rPr>
                <a:t> </a:t>
              </a:r>
              <a:r>
                <a:rPr lang="en-US" sz="2800" spc="56" dirty="0" err="1">
                  <a:solidFill>
                    <a:srgbClr val="202020"/>
                  </a:solidFill>
                  <a:latin typeface="Montserrat Extra-Light"/>
                </a:rPr>
                <a:t>hàng</a:t>
              </a:r>
              <a:r>
                <a:rPr lang="en-US" sz="2800" spc="56" dirty="0">
                  <a:solidFill>
                    <a:srgbClr val="202020"/>
                  </a:solidFill>
                  <a:latin typeface="Montserrat Extra-Light"/>
                </a:rPr>
                <a:t> </a:t>
              </a:r>
              <a:r>
                <a:rPr lang="en-US" sz="2800" spc="56" dirty="0" err="1">
                  <a:solidFill>
                    <a:srgbClr val="202020"/>
                  </a:solidFill>
                  <a:latin typeface="Montserrat Extra-Light"/>
                </a:rPr>
                <a:t>hóa</a:t>
              </a:r>
              <a:r>
                <a:rPr lang="en-US" sz="2800" spc="56" dirty="0">
                  <a:solidFill>
                    <a:srgbClr val="202020"/>
                  </a:solidFill>
                  <a:latin typeface="Montserrat Extra-Light"/>
                </a:rPr>
                <a:t> </a:t>
              </a:r>
              <a:r>
                <a:rPr lang="en-US" sz="2800" spc="56" dirty="0" err="1">
                  <a:solidFill>
                    <a:srgbClr val="202020"/>
                  </a:solidFill>
                  <a:latin typeface="Montserrat Extra-Light"/>
                </a:rPr>
                <a:t>sau</a:t>
              </a:r>
              <a:r>
                <a:rPr lang="en-US" sz="2800" spc="56" dirty="0">
                  <a:solidFill>
                    <a:srgbClr val="202020"/>
                  </a:solidFill>
                  <a:latin typeface="Montserrat Extra-Light"/>
                </a:rPr>
                <a:t> </a:t>
              </a:r>
              <a:r>
                <a:rPr lang="en-US" sz="2800" spc="56" dirty="0" err="1">
                  <a:solidFill>
                    <a:srgbClr val="202020"/>
                  </a:solidFill>
                  <a:latin typeface="Montserrat Extra-Light"/>
                </a:rPr>
                <a:t>đó</a:t>
              </a:r>
              <a:r>
                <a:rPr lang="en-US" sz="2800" spc="56" dirty="0">
                  <a:solidFill>
                    <a:srgbClr val="202020"/>
                  </a:solidFill>
                  <a:latin typeface="Montserrat Extra-Light"/>
                </a:rPr>
                <a:t> </a:t>
              </a:r>
              <a:r>
                <a:rPr lang="en-US" sz="2800" spc="56" dirty="0" err="1">
                  <a:solidFill>
                    <a:srgbClr val="202020"/>
                  </a:solidFill>
                  <a:latin typeface="Montserrat Extra-Light"/>
                </a:rPr>
                <a:t>lập</a:t>
              </a:r>
              <a:r>
                <a:rPr lang="en-US" sz="2800" spc="56" dirty="0">
                  <a:solidFill>
                    <a:srgbClr val="202020"/>
                  </a:solidFill>
                  <a:latin typeface="Montserrat Extra-Light"/>
                </a:rPr>
                <a:t> </a:t>
              </a:r>
              <a:r>
                <a:rPr lang="en-US" sz="2800" spc="56" dirty="0" err="1">
                  <a:solidFill>
                    <a:srgbClr val="202020"/>
                  </a:solidFill>
                  <a:latin typeface="Montserrat Extra-Light"/>
                </a:rPr>
                <a:t>phiếu</a:t>
              </a:r>
              <a:r>
                <a:rPr lang="en-US" sz="2800" spc="56" dirty="0">
                  <a:solidFill>
                    <a:srgbClr val="202020"/>
                  </a:solidFill>
                  <a:latin typeface="Montserrat Extra-Light"/>
                </a:rPr>
                <a:t> </a:t>
              </a:r>
              <a:r>
                <a:rPr lang="en-US" sz="2800" spc="56" dirty="0" err="1">
                  <a:solidFill>
                    <a:srgbClr val="202020"/>
                  </a:solidFill>
                  <a:latin typeface="Montserrat Extra-Light"/>
                </a:rPr>
                <a:t>nhập</a:t>
              </a:r>
              <a:r>
                <a:rPr lang="en-US" sz="2800" spc="56" dirty="0">
                  <a:solidFill>
                    <a:srgbClr val="202020"/>
                  </a:solidFill>
                  <a:latin typeface="Montserrat Extra-Light"/>
                </a:rPr>
                <a:t> </a:t>
              </a:r>
              <a:r>
                <a:rPr lang="en-US" sz="2800" spc="56" dirty="0" err="1">
                  <a:solidFill>
                    <a:srgbClr val="202020"/>
                  </a:solidFill>
                  <a:latin typeface="Montserrat Extra-Light"/>
                </a:rPr>
                <a:t>hàng</a:t>
              </a:r>
              <a:r>
                <a:rPr lang="en-US" sz="2800" spc="56" dirty="0">
                  <a:solidFill>
                    <a:srgbClr val="202020"/>
                  </a:solidFill>
                  <a:latin typeface="Montserrat Extra-Light"/>
                </a:rPr>
                <a:t>.</a:t>
              </a:r>
            </a:p>
          </p:txBody>
        </p:sp>
        <p:sp>
          <p:nvSpPr>
            <p:cNvPr id="7" name="TextBox 7"/>
            <p:cNvSpPr txBox="1"/>
            <p:nvPr/>
          </p:nvSpPr>
          <p:spPr>
            <a:xfrm>
              <a:off x="0" y="-57150"/>
              <a:ext cx="9187273" cy="661106"/>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NHẬP HÀNG</a:t>
              </a:r>
            </a:p>
          </p:txBody>
        </p:sp>
      </p:grpSp>
      <p:grpSp>
        <p:nvGrpSpPr>
          <p:cNvPr id="8" name="Group 8"/>
          <p:cNvGrpSpPr/>
          <p:nvPr/>
        </p:nvGrpSpPr>
        <p:grpSpPr>
          <a:xfrm>
            <a:off x="7166680" y="0"/>
            <a:ext cx="2480156" cy="10287000"/>
            <a:chOff x="0" y="0"/>
            <a:chExt cx="3306874" cy="13716000"/>
          </a:xfrm>
        </p:grpSpPr>
        <p:pic>
          <p:nvPicPr>
            <p:cNvPr id="9" name="Picture 9"/>
            <p:cNvPicPr>
              <a:picLocks noChangeAspect="1"/>
            </p:cNvPicPr>
            <p:nvPr/>
          </p:nvPicPr>
          <p:blipFill>
            <a:blip r:embed="rId2">
              <a:extLst>
                <a:ext uri="{28A0092B-C50C-407E-A947-70E740481C1C}">
                  <a14:useLocalDpi xmlns:a14="http://schemas.microsoft.com/office/drawing/2010/main" val="0"/>
                </a:ext>
              </a:extLst>
            </a:blip>
            <a:srcRect l="22400" r="22400"/>
            <a:stretch/>
          </p:blipFill>
          <p:spPr>
            <a:xfrm>
              <a:off x="0" y="0"/>
              <a:ext cx="3306874" cy="4487333"/>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Lst>
            </a:blip>
            <a:srcRect l="12146" r="12146"/>
            <a:stretch/>
          </p:blipFill>
          <p:spPr>
            <a:xfrm>
              <a:off x="0" y="4614333"/>
              <a:ext cx="3306874" cy="4487333"/>
            </a:xfrm>
            <a:prstGeom prst="rect">
              <a:avLst/>
            </a:prstGeom>
          </p:spPr>
        </p:pic>
        <p:pic>
          <p:nvPicPr>
            <p:cNvPr id="11" name="Picture 11"/>
            <p:cNvPicPr>
              <a:picLocks noChangeAspect="1"/>
            </p:cNvPicPr>
            <p:nvPr/>
          </p:nvPicPr>
          <p:blipFill>
            <a:blip r:embed="rId4" cstate="print">
              <a:extLst>
                <a:ext uri="{28A0092B-C50C-407E-A947-70E740481C1C}">
                  <a14:useLocalDpi xmlns:a14="http://schemas.microsoft.com/office/drawing/2010/main" val="0"/>
                </a:ext>
              </a:extLst>
            </a:blip>
            <a:srcRect l="25382" r="25382"/>
            <a:stretch/>
          </p:blipFill>
          <p:spPr>
            <a:xfrm>
              <a:off x="0" y="9228667"/>
              <a:ext cx="3306874" cy="4487333"/>
            </a:xfrm>
            <a:prstGeom prst="rect">
              <a:avLst/>
            </a:prstGeom>
          </p:spPr>
        </p:pic>
      </p:grpSp>
      <p:grpSp>
        <p:nvGrpSpPr>
          <p:cNvPr id="13" name="Group 13"/>
          <p:cNvGrpSpPr/>
          <p:nvPr/>
        </p:nvGrpSpPr>
        <p:grpSpPr>
          <a:xfrm>
            <a:off x="10515600" y="3891281"/>
            <a:ext cx="6890455" cy="3030219"/>
            <a:chOff x="0" y="0"/>
            <a:chExt cx="9187273" cy="4040292"/>
          </a:xfrm>
        </p:grpSpPr>
        <p:sp>
          <p:nvSpPr>
            <p:cNvPr id="14" name="TextBox 14"/>
            <p:cNvSpPr txBox="1"/>
            <p:nvPr/>
          </p:nvSpPr>
          <p:spPr>
            <a:xfrm>
              <a:off x="0" y="771382"/>
              <a:ext cx="9187273" cy="3268909"/>
            </a:xfrm>
            <a:prstGeom prst="rect">
              <a:avLst/>
            </a:prstGeom>
          </p:spPr>
          <p:txBody>
            <a:bodyPr lIns="0" tIns="0" rIns="0" bIns="0" rtlCol="0" anchor="t">
              <a:spAutoFit/>
            </a:bodyPr>
            <a:lstStyle/>
            <a:p>
              <a:pPr>
                <a:lnSpc>
                  <a:spcPts val="3919"/>
                </a:lnSpc>
              </a:pPr>
              <a:r>
                <a:rPr lang="en-US" sz="2800" spc="56" dirty="0" err="1">
                  <a:solidFill>
                    <a:srgbClr val="202020"/>
                  </a:solidFill>
                  <a:latin typeface="Montserrat Extra-Light"/>
                </a:rPr>
                <a:t>Khách</a:t>
              </a:r>
              <a:r>
                <a:rPr lang="en-US" sz="2800" spc="56" dirty="0">
                  <a:solidFill>
                    <a:srgbClr val="202020"/>
                  </a:solidFill>
                  <a:latin typeface="Montserrat Extra-Light"/>
                </a:rPr>
                <a:t> </a:t>
              </a:r>
              <a:r>
                <a:rPr lang="en-US" sz="2800" spc="56" dirty="0" err="1">
                  <a:solidFill>
                    <a:srgbClr val="202020"/>
                  </a:solidFill>
                  <a:latin typeface="Montserrat Extra-Light"/>
                </a:rPr>
                <a:t>hàng</a:t>
              </a:r>
              <a:r>
                <a:rPr lang="en-US" sz="2800" spc="56" dirty="0">
                  <a:solidFill>
                    <a:srgbClr val="202020"/>
                  </a:solidFill>
                  <a:latin typeface="Montserrat Extra-Light"/>
                </a:rPr>
                <a:t> </a:t>
              </a:r>
              <a:r>
                <a:rPr lang="en-US" sz="2800" spc="56" dirty="0" err="1">
                  <a:solidFill>
                    <a:srgbClr val="202020"/>
                  </a:solidFill>
                  <a:latin typeface="Montserrat Extra-Light"/>
                </a:rPr>
                <a:t>tới</a:t>
              </a:r>
              <a:r>
                <a:rPr lang="en-US" sz="2800" spc="56" dirty="0">
                  <a:solidFill>
                    <a:srgbClr val="202020"/>
                  </a:solidFill>
                  <a:latin typeface="Montserrat Extra-Light"/>
                </a:rPr>
                <a:t> </a:t>
              </a:r>
              <a:r>
                <a:rPr lang="en-US" sz="2800" spc="56" dirty="0" err="1">
                  <a:solidFill>
                    <a:srgbClr val="202020"/>
                  </a:solidFill>
                  <a:latin typeface="Montserrat Extra-Light"/>
                </a:rPr>
                <a:t>cửa</a:t>
              </a:r>
              <a:r>
                <a:rPr lang="en-US" sz="2800" spc="56" dirty="0">
                  <a:solidFill>
                    <a:srgbClr val="202020"/>
                  </a:solidFill>
                  <a:latin typeface="Montserrat Extra-Light"/>
                </a:rPr>
                <a:t> </a:t>
              </a:r>
              <a:r>
                <a:rPr lang="en-US" sz="2800" spc="56" dirty="0" err="1">
                  <a:solidFill>
                    <a:srgbClr val="202020"/>
                  </a:solidFill>
                  <a:latin typeface="Montserrat Extra-Light"/>
                </a:rPr>
                <a:t>hàng</a:t>
              </a:r>
              <a:r>
                <a:rPr lang="en-US" sz="2800" spc="56" dirty="0">
                  <a:solidFill>
                    <a:srgbClr val="202020"/>
                  </a:solidFill>
                  <a:latin typeface="Montserrat Extra-Light"/>
                </a:rPr>
                <a:t> </a:t>
              </a:r>
              <a:r>
                <a:rPr lang="en-US" sz="2800" spc="56" dirty="0" err="1">
                  <a:solidFill>
                    <a:srgbClr val="202020"/>
                  </a:solidFill>
                  <a:latin typeface="Montserrat Extra-Light"/>
                </a:rPr>
                <a:t>và</a:t>
              </a:r>
              <a:r>
                <a:rPr lang="en-US" sz="2800" spc="56" dirty="0">
                  <a:solidFill>
                    <a:srgbClr val="202020"/>
                  </a:solidFill>
                  <a:latin typeface="Montserrat Extra-Light"/>
                </a:rPr>
                <a:t> </a:t>
              </a:r>
              <a:r>
                <a:rPr lang="en-US" sz="2800" spc="56" dirty="0" err="1">
                  <a:solidFill>
                    <a:srgbClr val="202020"/>
                  </a:solidFill>
                  <a:latin typeface="Montserrat Extra-Light"/>
                </a:rPr>
                <a:t>yêu</a:t>
              </a:r>
              <a:r>
                <a:rPr lang="en-US" sz="2800" spc="56" dirty="0">
                  <a:solidFill>
                    <a:srgbClr val="202020"/>
                  </a:solidFill>
                  <a:latin typeface="Montserrat Extra-Light"/>
                </a:rPr>
                <a:t> </a:t>
              </a:r>
              <a:r>
                <a:rPr lang="en-US" sz="2800" spc="56" dirty="0" err="1">
                  <a:solidFill>
                    <a:srgbClr val="202020"/>
                  </a:solidFill>
                  <a:latin typeface="Montserrat Extra-Light"/>
                </a:rPr>
                <a:t>cầu</a:t>
              </a:r>
              <a:r>
                <a:rPr lang="en-US" sz="2800" spc="56" dirty="0">
                  <a:solidFill>
                    <a:srgbClr val="202020"/>
                  </a:solidFill>
                  <a:latin typeface="Montserrat Extra-Light"/>
                </a:rPr>
                <a:t> </a:t>
              </a:r>
              <a:r>
                <a:rPr lang="en-US" sz="2800" spc="56" dirty="0" err="1">
                  <a:solidFill>
                    <a:srgbClr val="202020"/>
                  </a:solidFill>
                  <a:latin typeface="Montserrat Extra-Light"/>
                </a:rPr>
                <a:t>mua</a:t>
              </a:r>
              <a:r>
                <a:rPr lang="en-US" sz="2800" spc="56" dirty="0">
                  <a:solidFill>
                    <a:srgbClr val="202020"/>
                  </a:solidFill>
                  <a:latin typeface="Montserrat Extra-Light"/>
                </a:rPr>
                <a:t> </a:t>
              </a:r>
              <a:r>
                <a:rPr lang="en-US" sz="2800" spc="56" dirty="0" err="1">
                  <a:solidFill>
                    <a:srgbClr val="202020"/>
                  </a:solidFill>
                  <a:latin typeface="Montserrat Extra-Light"/>
                </a:rPr>
                <a:t>mặt</a:t>
              </a:r>
              <a:r>
                <a:rPr lang="en-US" sz="2800" spc="56" dirty="0">
                  <a:solidFill>
                    <a:srgbClr val="202020"/>
                  </a:solidFill>
                  <a:latin typeface="Montserrat Extra-Light"/>
                </a:rPr>
                <a:t> </a:t>
              </a:r>
              <a:r>
                <a:rPr lang="en-US" sz="2800" spc="56" dirty="0" err="1">
                  <a:solidFill>
                    <a:srgbClr val="202020"/>
                  </a:solidFill>
                  <a:latin typeface="Montserrat Extra-Light"/>
                </a:rPr>
                <a:t>hàng</a:t>
              </a:r>
              <a:r>
                <a:rPr lang="en-US" sz="2800" spc="56" dirty="0">
                  <a:solidFill>
                    <a:srgbClr val="202020"/>
                  </a:solidFill>
                  <a:latin typeface="Montserrat Extra-Light"/>
                </a:rPr>
                <a:t> </a:t>
              </a:r>
              <a:r>
                <a:rPr lang="en-US" sz="2800" spc="56" dirty="0" err="1">
                  <a:solidFill>
                    <a:srgbClr val="202020"/>
                  </a:solidFill>
                  <a:latin typeface="Montserrat Extra-Light"/>
                </a:rPr>
                <a:t>sản</a:t>
              </a:r>
              <a:r>
                <a:rPr lang="en-US" sz="2800" spc="56" dirty="0">
                  <a:solidFill>
                    <a:srgbClr val="202020"/>
                  </a:solidFill>
                  <a:latin typeface="Montserrat Extra-Light"/>
                </a:rPr>
                <a:t> </a:t>
              </a:r>
              <a:r>
                <a:rPr lang="en-US" sz="2800" spc="56" dirty="0" err="1">
                  <a:solidFill>
                    <a:srgbClr val="202020"/>
                  </a:solidFill>
                  <a:latin typeface="Montserrat Extra-Light"/>
                </a:rPr>
                <a:t>phẩm</a:t>
              </a:r>
              <a:r>
                <a:rPr lang="en-US" sz="2800" spc="56" dirty="0">
                  <a:solidFill>
                    <a:srgbClr val="202020"/>
                  </a:solidFill>
                  <a:latin typeface="Montserrat Extra-Light"/>
                </a:rPr>
                <a:t>. </a:t>
              </a:r>
              <a:r>
                <a:rPr lang="en-US" sz="2800" spc="56" dirty="0" err="1">
                  <a:solidFill>
                    <a:srgbClr val="202020"/>
                  </a:solidFill>
                  <a:latin typeface="Montserrat Extra-Light"/>
                </a:rPr>
                <a:t>Nhân</a:t>
              </a:r>
              <a:r>
                <a:rPr lang="en-US" sz="2800" spc="56" dirty="0">
                  <a:solidFill>
                    <a:srgbClr val="202020"/>
                  </a:solidFill>
                  <a:latin typeface="Montserrat Extra-Light"/>
                </a:rPr>
                <a:t> </a:t>
              </a:r>
              <a:r>
                <a:rPr lang="en-US" sz="2800" spc="56" dirty="0" err="1">
                  <a:solidFill>
                    <a:srgbClr val="202020"/>
                  </a:solidFill>
                  <a:latin typeface="Montserrat Extra-Light"/>
                </a:rPr>
                <a:t>viên</a:t>
              </a:r>
              <a:r>
                <a:rPr lang="en-US" sz="2800" spc="56" dirty="0">
                  <a:solidFill>
                    <a:srgbClr val="202020"/>
                  </a:solidFill>
                  <a:latin typeface="Montserrat Extra-Light"/>
                </a:rPr>
                <a:t> </a:t>
              </a:r>
              <a:r>
                <a:rPr lang="en-US" sz="2800" spc="56" dirty="0" err="1">
                  <a:solidFill>
                    <a:srgbClr val="202020"/>
                  </a:solidFill>
                  <a:latin typeface="Montserrat Extra-Light"/>
                </a:rPr>
                <a:t>nhập</a:t>
              </a:r>
              <a:r>
                <a:rPr lang="en-US" sz="2800" spc="56" dirty="0">
                  <a:solidFill>
                    <a:srgbClr val="202020"/>
                  </a:solidFill>
                  <a:latin typeface="Montserrat Extra-Light"/>
                </a:rPr>
                <a:t> </a:t>
              </a:r>
              <a:r>
                <a:rPr lang="en-US" sz="2800" spc="56" dirty="0" err="1">
                  <a:solidFill>
                    <a:srgbClr val="202020"/>
                  </a:solidFill>
                  <a:latin typeface="Montserrat Extra-Light"/>
                </a:rPr>
                <a:t>mã</a:t>
              </a:r>
              <a:r>
                <a:rPr lang="en-US" sz="2800" spc="56" dirty="0">
                  <a:solidFill>
                    <a:srgbClr val="202020"/>
                  </a:solidFill>
                  <a:latin typeface="Montserrat Extra-Light"/>
                </a:rPr>
                <a:t> </a:t>
              </a:r>
              <a:r>
                <a:rPr lang="en-US" sz="2800" spc="56" dirty="0" err="1">
                  <a:solidFill>
                    <a:srgbClr val="202020"/>
                  </a:solidFill>
                  <a:latin typeface="Montserrat Extra-Light"/>
                </a:rPr>
                <a:t>mặt</a:t>
              </a:r>
              <a:r>
                <a:rPr lang="en-US" sz="2800" spc="56" dirty="0">
                  <a:solidFill>
                    <a:srgbClr val="202020"/>
                  </a:solidFill>
                  <a:latin typeface="Montserrat Extra-Light"/>
                </a:rPr>
                <a:t> </a:t>
              </a:r>
              <a:r>
                <a:rPr lang="en-US" sz="2800" spc="56" dirty="0" err="1">
                  <a:solidFill>
                    <a:srgbClr val="202020"/>
                  </a:solidFill>
                  <a:latin typeface="Montserrat Extra-Light"/>
                </a:rPr>
                <a:t>hàng</a:t>
              </a:r>
              <a:r>
                <a:rPr lang="en-US" sz="2800" spc="56" dirty="0">
                  <a:solidFill>
                    <a:srgbClr val="202020"/>
                  </a:solidFill>
                  <a:latin typeface="Montserrat Extra-Light"/>
                </a:rPr>
                <a:t> </a:t>
              </a:r>
              <a:r>
                <a:rPr lang="en-US" sz="2800" spc="56" dirty="0" err="1">
                  <a:solidFill>
                    <a:srgbClr val="202020"/>
                  </a:solidFill>
                  <a:latin typeface="Montserrat Extra-Light"/>
                </a:rPr>
                <a:t>để</a:t>
              </a:r>
              <a:r>
                <a:rPr lang="en-US" sz="2800" spc="56" dirty="0">
                  <a:solidFill>
                    <a:srgbClr val="202020"/>
                  </a:solidFill>
                  <a:latin typeface="Montserrat Extra-Light"/>
                </a:rPr>
                <a:t> </a:t>
              </a:r>
              <a:r>
                <a:rPr lang="en-US" sz="2800" spc="56" dirty="0" err="1">
                  <a:solidFill>
                    <a:srgbClr val="202020"/>
                  </a:solidFill>
                  <a:latin typeface="Montserrat Extra-Light"/>
                </a:rPr>
                <a:t>thêm</a:t>
              </a:r>
              <a:r>
                <a:rPr lang="en-US" sz="2800" spc="56" dirty="0">
                  <a:solidFill>
                    <a:srgbClr val="202020"/>
                  </a:solidFill>
                  <a:latin typeface="Montserrat Extra-Light"/>
                </a:rPr>
                <a:t> </a:t>
              </a:r>
              <a:r>
                <a:rPr lang="en-US" sz="2800" spc="56" dirty="0" err="1">
                  <a:solidFill>
                    <a:srgbClr val="202020"/>
                  </a:solidFill>
                  <a:latin typeface="Montserrat Extra-Light"/>
                </a:rPr>
                <a:t>vào</a:t>
              </a:r>
              <a:r>
                <a:rPr lang="en-US" sz="2800" spc="56" dirty="0">
                  <a:solidFill>
                    <a:srgbClr val="202020"/>
                  </a:solidFill>
                  <a:latin typeface="Montserrat Extra-Light"/>
                </a:rPr>
                <a:t> </a:t>
              </a:r>
              <a:r>
                <a:rPr lang="en-US" sz="2800" spc="56" dirty="0" err="1">
                  <a:solidFill>
                    <a:srgbClr val="202020"/>
                  </a:solidFill>
                  <a:latin typeface="Montserrat Extra-Light"/>
                </a:rPr>
                <a:t>giỏ</a:t>
              </a:r>
              <a:r>
                <a:rPr lang="en-US" sz="2800" spc="56" dirty="0">
                  <a:solidFill>
                    <a:srgbClr val="202020"/>
                  </a:solidFill>
                  <a:latin typeface="Montserrat Extra-Light"/>
                </a:rPr>
                <a:t> </a:t>
              </a:r>
              <a:r>
                <a:rPr lang="en-US" sz="2800" spc="56" dirty="0" err="1">
                  <a:solidFill>
                    <a:srgbClr val="202020"/>
                  </a:solidFill>
                  <a:latin typeface="Montserrat Extra-Light"/>
                </a:rPr>
                <a:t>hàng</a:t>
              </a:r>
              <a:r>
                <a:rPr lang="en-US" sz="2800" spc="56" dirty="0">
                  <a:solidFill>
                    <a:srgbClr val="202020"/>
                  </a:solidFill>
                  <a:latin typeface="Montserrat Extra-Light"/>
                </a:rPr>
                <a:t>, </a:t>
              </a:r>
              <a:r>
                <a:rPr lang="en-US" sz="2800" spc="56" dirty="0" err="1">
                  <a:solidFill>
                    <a:srgbClr val="202020"/>
                  </a:solidFill>
                  <a:latin typeface="Montserrat Extra-Light"/>
                </a:rPr>
                <a:t>sau</a:t>
              </a:r>
              <a:r>
                <a:rPr lang="en-US" sz="2800" spc="56" dirty="0">
                  <a:solidFill>
                    <a:srgbClr val="202020"/>
                  </a:solidFill>
                  <a:latin typeface="Montserrat Extra-Light"/>
                </a:rPr>
                <a:t> </a:t>
              </a:r>
              <a:r>
                <a:rPr lang="en-US" sz="2800" spc="56" dirty="0" err="1">
                  <a:solidFill>
                    <a:srgbClr val="202020"/>
                  </a:solidFill>
                  <a:latin typeface="Montserrat Extra-Light"/>
                </a:rPr>
                <a:t>đó</a:t>
              </a:r>
              <a:r>
                <a:rPr lang="en-US" sz="2800" spc="56" dirty="0">
                  <a:solidFill>
                    <a:srgbClr val="202020"/>
                  </a:solidFill>
                  <a:latin typeface="Montserrat Extra-Light"/>
                </a:rPr>
                <a:t> </a:t>
              </a:r>
              <a:r>
                <a:rPr lang="en-US" sz="2800" spc="56" dirty="0" err="1">
                  <a:solidFill>
                    <a:srgbClr val="202020"/>
                  </a:solidFill>
                  <a:latin typeface="Montserrat Extra-Light"/>
                </a:rPr>
                <a:t>lập</a:t>
              </a:r>
              <a:r>
                <a:rPr lang="en-US" sz="2800" spc="56" dirty="0">
                  <a:solidFill>
                    <a:srgbClr val="202020"/>
                  </a:solidFill>
                  <a:latin typeface="Montserrat Extra-Light"/>
                </a:rPr>
                <a:t> </a:t>
              </a:r>
              <a:r>
                <a:rPr lang="en-US" sz="2800" spc="56" dirty="0" err="1">
                  <a:solidFill>
                    <a:srgbClr val="202020"/>
                  </a:solidFill>
                  <a:latin typeface="Montserrat Extra-Light"/>
                </a:rPr>
                <a:t>hóa</a:t>
              </a:r>
              <a:r>
                <a:rPr lang="en-US" sz="2800" spc="56" dirty="0">
                  <a:solidFill>
                    <a:srgbClr val="202020"/>
                  </a:solidFill>
                  <a:latin typeface="Montserrat Extra-Light"/>
                </a:rPr>
                <a:t> </a:t>
              </a:r>
              <a:r>
                <a:rPr lang="en-US" sz="2800" spc="56" dirty="0" err="1">
                  <a:solidFill>
                    <a:srgbClr val="202020"/>
                  </a:solidFill>
                  <a:latin typeface="Montserrat Extra-Light"/>
                </a:rPr>
                <a:t>đơn</a:t>
              </a:r>
              <a:r>
                <a:rPr lang="en-US" sz="2800" spc="56" dirty="0">
                  <a:solidFill>
                    <a:srgbClr val="202020"/>
                  </a:solidFill>
                  <a:latin typeface="Montserrat Extra-Light"/>
                </a:rPr>
                <a:t> </a:t>
              </a:r>
              <a:r>
                <a:rPr lang="en-US" sz="2800" spc="56" dirty="0" err="1">
                  <a:solidFill>
                    <a:srgbClr val="202020"/>
                  </a:solidFill>
                  <a:latin typeface="Montserrat Extra-Light"/>
                </a:rPr>
                <a:t>và</a:t>
              </a:r>
              <a:r>
                <a:rPr lang="en-US" sz="2800" spc="56" dirty="0">
                  <a:solidFill>
                    <a:srgbClr val="202020"/>
                  </a:solidFill>
                  <a:latin typeface="Montserrat Extra-Light"/>
                </a:rPr>
                <a:t> </a:t>
              </a:r>
              <a:r>
                <a:rPr lang="en-US" sz="2800" spc="56" dirty="0" err="1">
                  <a:solidFill>
                    <a:srgbClr val="202020"/>
                  </a:solidFill>
                  <a:latin typeface="Montserrat Extra-Light"/>
                </a:rPr>
                <a:t>yêu</a:t>
              </a:r>
              <a:r>
                <a:rPr lang="en-US" sz="2800" spc="56" dirty="0">
                  <a:solidFill>
                    <a:srgbClr val="202020"/>
                  </a:solidFill>
                  <a:latin typeface="Montserrat Extra-Light"/>
                </a:rPr>
                <a:t> </a:t>
              </a:r>
              <a:r>
                <a:rPr lang="en-US" sz="2800" spc="56" dirty="0" err="1">
                  <a:solidFill>
                    <a:srgbClr val="202020"/>
                  </a:solidFill>
                  <a:latin typeface="Montserrat Extra-Light"/>
                </a:rPr>
                <a:t>cầu</a:t>
              </a:r>
              <a:r>
                <a:rPr lang="en-US" sz="2800" spc="56" dirty="0">
                  <a:solidFill>
                    <a:srgbClr val="202020"/>
                  </a:solidFill>
                  <a:latin typeface="Montserrat Extra-Light"/>
                </a:rPr>
                <a:t>  </a:t>
              </a:r>
              <a:r>
                <a:rPr lang="en-US" sz="2800" spc="56" dirty="0" err="1">
                  <a:solidFill>
                    <a:srgbClr val="202020"/>
                  </a:solidFill>
                  <a:latin typeface="Montserrat Extra-Light"/>
                </a:rPr>
                <a:t>thanh</a:t>
              </a:r>
              <a:r>
                <a:rPr lang="en-US" sz="2800" spc="56" dirty="0">
                  <a:solidFill>
                    <a:srgbClr val="202020"/>
                  </a:solidFill>
                  <a:latin typeface="Montserrat Extra-Light"/>
                </a:rPr>
                <a:t> </a:t>
              </a:r>
              <a:r>
                <a:rPr lang="en-US" sz="2800" spc="56" dirty="0" err="1">
                  <a:solidFill>
                    <a:srgbClr val="202020"/>
                  </a:solidFill>
                  <a:latin typeface="Montserrat Extra-Light"/>
                </a:rPr>
                <a:t>toán</a:t>
              </a:r>
              <a:r>
                <a:rPr lang="en-US" sz="2800" spc="56" dirty="0">
                  <a:solidFill>
                    <a:srgbClr val="202020"/>
                  </a:solidFill>
                  <a:latin typeface="Montserrat Extra-Light"/>
                </a:rPr>
                <a:t>.</a:t>
              </a:r>
            </a:p>
          </p:txBody>
        </p:sp>
        <p:sp>
          <p:nvSpPr>
            <p:cNvPr id="15" name="TextBox 15"/>
            <p:cNvSpPr txBox="1"/>
            <p:nvPr/>
          </p:nvSpPr>
          <p:spPr>
            <a:xfrm>
              <a:off x="0" y="-57150"/>
              <a:ext cx="9187273" cy="661106"/>
            </a:xfrm>
            <a:prstGeom prst="rect">
              <a:avLst/>
            </a:prstGeom>
          </p:spPr>
          <p:txBody>
            <a:bodyPr lIns="0" tIns="0" rIns="0" bIns="0" rtlCol="0" anchor="t">
              <a:spAutoFit/>
            </a:bodyPr>
            <a:lstStyle/>
            <a:p>
              <a:pPr>
                <a:lnSpc>
                  <a:spcPts val="4200"/>
                </a:lnSpc>
              </a:pPr>
              <a:r>
                <a:rPr lang="en-US" sz="3000" spc="300">
                  <a:solidFill>
                    <a:srgbClr val="202020"/>
                  </a:solidFill>
                  <a:latin typeface="Montserrat"/>
                </a:rPr>
                <a:t>QUY TRÌNH BÁN HÀNG</a:t>
              </a:r>
            </a:p>
          </p:txBody>
        </p:sp>
      </p:grpSp>
      <p:grpSp>
        <p:nvGrpSpPr>
          <p:cNvPr id="16" name="Group 16"/>
          <p:cNvGrpSpPr/>
          <p:nvPr/>
        </p:nvGrpSpPr>
        <p:grpSpPr>
          <a:xfrm>
            <a:off x="10368845" y="7273186"/>
            <a:ext cx="6890455" cy="2575663"/>
            <a:chOff x="0" y="-57149"/>
            <a:chExt cx="9187273" cy="3434218"/>
          </a:xfrm>
        </p:grpSpPr>
        <p:sp>
          <p:nvSpPr>
            <p:cNvPr id="17" name="TextBox 17"/>
            <p:cNvSpPr txBox="1"/>
            <p:nvPr/>
          </p:nvSpPr>
          <p:spPr>
            <a:xfrm>
              <a:off x="0" y="771382"/>
              <a:ext cx="9187273" cy="2605687"/>
            </a:xfrm>
            <a:prstGeom prst="rect">
              <a:avLst/>
            </a:prstGeom>
          </p:spPr>
          <p:txBody>
            <a:bodyPr lIns="0" tIns="0" rIns="0" bIns="0" rtlCol="0" anchor="t">
              <a:spAutoFit/>
            </a:bodyPr>
            <a:lstStyle/>
            <a:p>
              <a:pPr>
                <a:lnSpc>
                  <a:spcPts val="3919"/>
                </a:lnSpc>
              </a:pPr>
              <a:r>
                <a:rPr lang="en-US" sz="2800" spc="56" dirty="0" err="1">
                  <a:solidFill>
                    <a:srgbClr val="202020"/>
                  </a:solidFill>
                  <a:latin typeface="Montserrat Extra-Light"/>
                </a:rPr>
                <a:t>Khách</a:t>
              </a:r>
              <a:r>
                <a:rPr lang="en-US" sz="2800" spc="56" dirty="0">
                  <a:solidFill>
                    <a:srgbClr val="202020"/>
                  </a:solidFill>
                  <a:latin typeface="Montserrat Extra-Light"/>
                </a:rPr>
                <a:t> </a:t>
              </a:r>
              <a:r>
                <a:rPr lang="en-US" sz="2800" spc="56" dirty="0" err="1">
                  <a:solidFill>
                    <a:srgbClr val="202020"/>
                  </a:solidFill>
                  <a:latin typeface="Montserrat Extra-Light"/>
                </a:rPr>
                <a:t>hàng</a:t>
              </a:r>
              <a:r>
                <a:rPr lang="en-US" sz="2800" spc="56" dirty="0">
                  <a:solidFill>
                    <a:srgbClr val="202020"/>
                  </a:solidFill>
                  <a:latin typeface="Montserrat Extra-Light"/>
                </a:rPr>
                <a:t> </a:t>
              </a:r>
              <a:r>
                <a:rPr lang="en-US" sz="2800" spc="56" dirty="0" err="1">
                  <a:solidFill>
                    <a:srgbClr val="202020"/>
                  </a:solidFill>
                  <a:latin typeface="Montserrat Extra-Light"/>
                </a:rPr>
                <a:t>có</a:t>
              </a:r>
              <a:r>
                <a:rPr lang="en-US" sz="2800" spc="56" dirty="0">
                  <a:solidFill>
                    <a:srgbClr val="202020"/>
                  </a:solidFill>
                  <a:latin typeface="Montserrat Extra-Light"/>
                </a:rPr>
                <a:t> </a:t>
              </a:r>
              <a:r>
                <a:rPr lang="en-US" sz="2800" spc="56" dirty="0" err="1">
                  <a:solidFill>
                    <a:srgbClr val="202020"/>
                  </a:solidFill>
                  <a:latin typeface="Montserrat Extra-Light"/>
                </a:rPr>
                <a:t>nhu</a:t>
              </a:r>
              <a:r>
                <a:rPr lang="en-US" sz="2800" spc="56" dirty="0">
                  <a:solidFill>
                    <a:srgbClr val="202020"/>
                  </a:solidFill>
                  <a:latin typeface="Montserrat Extra-Light"/>
                </a:rPr>
                <a:t> </a:t>
              </a:r>
              <a:r>
                <a:rPr lang="en-US" sz="2800" spc="56" dirty="0" err="1">
                  <a:solidFill>
                    <a:srgbClr val="202020"/>
                  </a:solidFill>
                  <a:latin typeface="Montserrat Extra-Light"/>
                </a:rPr>
                <a:t>cầu</a:t>
              </a:r>
              <a:r>
                <a:rPr lang="en-US" sz="2800" spc="56" dirty="0">
                  <a:solidFill>
                    <a:srgbClr val="202020"/>
                  </a:solidFill>
                  <a:latin typeface="Montserrat Extra-Light"/>
                </a:rPr>
                <a:t> </a:t>
              </a:r>
              <a:r>
                <a:rPr lang="en-US" sz="2800" spc="56" dirty="0" err="1">
                  <a:solidFill>
                    <a:srgbClr val="202020"/>
                  </a:solidFill>
                  <a:latin typeface="Montserrat Extra-Light"/>
                </a:rPr>
                <a:t>tạo</a:t>
              </a:r>
              <a:r>
                <a:rPr lang="en-US" sz="2800" spc="56" dirty="0">
                  <a:solidFill>
                    <a:srgbClr val="202020"/>
                  </a:solidFill>
                  <a:latin typeface="Montserrat Extra-Light"/>
                </a:rPr>
                <a:t> </a:t>
              </a:r>
              <a:r>
                <a:rPr lang="en-US" sz="2800" spc="56" dirty="0" err="1">
                  <a:solidFill>
                    <a:srgbClr val="202020"/>
                  </a:solidFill>
                  <a:latin typeface="Montserrat Extra-Light"/>
                </a:rPr>
                <a:t>thành</a:t>
              </a:r>
              <a:r>
                <a:rPr lang="en-US" sz="2800" spc="56" dirty="0">
                  <a:solidFill>
                    <a:srgbClr val="202020"/>
                  </a:solidFill>
                  <a:latin typeface="Montserrat Extra-Light"/>
                </a:rPr>
                <a:t> </a:t>
              </a:r>
              <a:r>
                <a:rPr lang="en-US" sz="2800" spc="56" dirty="0" err="1">
                  <a:solidFill>
                    <a:srgbClr val="202020"/>
                  </a:solidFill>
                  <a:latin typeface="Montserrat Extra-Light"/>
                </a:rPr>
                <a:t>viên</a:t>
              </a:r>
              <a:r>
                <a:rPr lang="en-US" sz="2800" spc="56" dirty="0">
                  <a:solidFill>
                    <a:srgbClr val="202020"/>
                  </a:solidFill>
                  <a:latin typeface="Montserrat Extra-Light"/>
                </a:rPr>
                <a:t>, </a:t>
              </a:r>
              <a:r>
                <a:rPr lang="en-US" sz="2800" spc="56" dirty="0" err="1">
                  <a:solidFill>
                    <a:srgbClr val="202020"/>
                  </a:solidFill>
                  <a:latin typeface="Montserrat Extra-Light"/>
                </a:rPr>
                <a:t>nhân</a:t>
              </a:r>
              <a:r>
                <a:rPr lang="en-US" sz="2800" spc="56" dirty="0">
                  <a:solidFill>
                    <a:srgbClr val="202020"/>
                  </a:solidFill>
                  <a:latin typeface="Montserrat Extra-Light"/>
                </a:rPr>
                <a:t> </a:t>
              </a:r>
              <a:r>
                <a:rPr lang="en-US" sz="2800" spc="56" dirty="0" err="1">
                  <a:solidFill>
                    <a:srgbClr val="202020"/>
                  </a:solidFill>
                  <a:latin typeface="Montserrat Extra-Light"/>
                </a:rPr>
                <a:t>viên</a:t>
              </a:r>
              <a:r>
                <a:rPr lang="en-US" sz="2800" spc="56" dirty="0">
                  <a:solidFill>
                    <a:srgbClr val="202020"/>
                  </a:solidFill>
                  <a:latin typeface="Montserrat Extra-Light"/>
                </a:rPr>
                <a:t> </a:t>
              </a:r>
              <a:r>
                <a:rPr lang="en-US" sz="2800" spc="56" dirty="0" err="1">
                  <a:solidFill>
                    <a:srgbClr val="202020"/>
                  </a:solidFill>
                  <a:latin typeface="Montserrat Extra-Light"/>
                </a:rPr>
                <a:t>xác</a:t>
              </a:r>
              <a:r>
                <a:rPr lang="en-US" sz="2800" spc="56" dirty="0">
                  <a:solidFill>
                    <a:srgbClr val="202020"/>
                  </a:solidFill>
                  <a:latin typeface="Montserrat Extra-Light"/>
                </a:rPr>
                <a:t> </a:t>
              </a:r>
              <a:r>
                <a:rPr lang="en-US" sz="2800" spc="56" dirty="0" err="1">
                  <a:solidFill>
                    <a:srgbClr val="202020"/>
                  </a:solidFill>
                  <a:latin typeface="Montserrat Extra-Light"/>
                </a:rPr>
                <a:t>nhận</a:t>
              </a:r>
              <a:r>
                <a:rPr lang="en-US" sz="2800" spc="56" dirty="0">
                  <a:solidFill>
                    <a:srgbClr val="202020"/>
                  </a:solidFill>
                  <a:latin typeface="Montserrat Extra-Light"/>
                </a:rPr>
                <a:t> </a:t>
              </a:r>
              <a:r>
                <a:rPr lang="en-US" sz="2800" spc="56" dirty="0" err="1">
                  <a:solidFill>
                    <a:srgbClr val="202020"/>
                  </a:solidFill>
                  <a:latin typeface="Montserrat Extra-Light"/>
                </a:rPr>
                <a:t>thông</a:t>
              </a:r>
              <a:r>
                <a:rPr lang="en-US" sz="2800" spc="56" dirty="0">
                  <a:solidFill>
                    <a:srgbClr val="202020"/>
                  </a:solidFill>
                  <a:latin typeface="Montserrat Extra-Light"/>
                </a:rPr>
                <a:t> tin </a:t>
              </a:r>
              <a:r>
                <a:rPr lang="en-US" sz="2800" spc="56" dirty="0" err="1">
                  <a:solidFill>
                    <a:srgbClr val="202020"/>
                  </a:solidFill>
                  <a:latin typeface="Montserrat Extra-Light"/>
                </a:rPr>
                <a:t>khách</a:t>
              </a:r>
              <a:r>
                <a:rPr lang="en-US" sz="2800" spc="56" dirty="0">
                  <a:solidFill>
                    <a:srgbClr val="202020"/>
                  </a:solidFill>
                  <a:latin typeface="Montserrat Extra-Light"/>
                </a:rPr>
                <a:t> </a:t>
              </a:r>
              <a:r>
                <a:rPr lang="en-US" sz="2800" spc="56" dirty="0" err="1">
                  <a:solidFill>
                    <a:srgbClr val="202020"/>
                  </a:solidFill>
                  <a:latin typeface="Montserrat Extra-Light"/>
                </a:rPr>
                <a:t>hàng</a:t>
              </a:r>
              <a:r>
                <a:rPr lang="en-US" sz="2800" spc="56" dirty="0">
                  <a:solidFill>
                    <a:srgbClr val="202020"/>
                  </a:solidFill>
                  <a:latin typeface="Montserrat Extra-Light"/>
                </a:rPr>
                <a:t> </a:t>
              </a:r>
              <a:r>
                <a:rPr lang="en-US" sz="2800" spc="56" dirty="0" err="1">
                  <a:solidFill>
                    <a:srgbClr val="202020"/>
                  </a:solidFill>
                  <a:latin typeface="Montserrat Extra-Light"/>
                </a:rPr>
                <a:t>và</a:t>
              </a:r>
              <a:r>
                <a:rPr lang="en-US" sz="2800" spc="56" dirty="0">
                  <a:solidFill>
                    <a:srgbClr val="202020"/>
                  </a:solidFill>
                  <a:latin typeface="Montserrat Extra-Light"/>
                </a:rPr>
                <a:t> </a:t>
              </a:r>
              <a:r>
                <a:rPr lang="en-US" sz="2800" spc="56" dirty="0" err="1">
                  <a:solidFill>
                    <a:srgbClr val="202020"/>
                  </a:solidFill>
                  <a:latin typeface="Montserrat Extra-Light"/>
                </a:rPr>
                <a:t>lưu</a:t>
              </a:r>
              <a:r>
                <a:rPr lang="en-US" sz="2800" spc="56" dirty="0">
                  <a:solidFill>
                    <a:srgbClr val="202020"/>
                  </a:solidFill>
                  <a:latin typeface="Montserrat Extra-Light"/>
                </a:rPr>
                <a:t> </a:t>
              </a:r>
              <a:r>
                <a:rPr lang="en-US" sz="2800" spc="56" dirty="0" err="1">
                  <a:solidFill>
                    <a:srgbClr val="202020"/>
                  </a:solidFill>
                  <a:latin typeface="Montserrat Extra-Light"/>
                </a:rPr>
                <a:t>trữ</a:t>
              </a:r>
              <a:r>
                <a:rPr lang="en-US" sz="2800" spc="56" dirty="0">
                  <a:solidFill>
                    <a:srgbClr val="202020"/>
                  </a:solidFill>
                  <a:latin typeface="Montserrat Extra-Light"/>
                </a:rPr>
                <a:t> </a:t>
              </a:r>
              <a:r>
                <a:rPr lang="en-US" sz="2800" spc="56" dirty="0" err="1">
                  <a:solidFill>
                    <a:srgbClr val="202020"/>
                  </a:solidFill>
                  <a:latin typeface="Montserrat Extra-Light"/>
                </a:rPr>
                <a:t>vào</a:t>
              </a:r>
              <a:r>
                <a:rPr lang="en-US" sz="2800" spc="56" dirty="0">
                  <a:solidFill>
                    <a:srgbClr val="202020"/>
                  </a:solidFill>
                  <a:latin typeface="Montserrat Extra-Light"/>
                </a:rPr>
                <a:t> </a:t>
              </a:r>
              <a:r>
                <a:rPr lang="en-US" sz="2800" spc="56" dirty="0" err="1">
                  <a:solidFill>
                    <a:srgbClr val="202020"/>
                  </a:solidFill>
                  <a:latin typeface="Montserrat Extra-Light"/>
                </a:rPr>
                <a:t>csdl</a:t>
              </a:r>
              <a:r>
                <a:rPr lang="en-US" sz="2800" spc="56" dirty="0">
                  <a:solidFill>
                    <a:srgbClr val="202020"/>
                  </a:solidFill>
                  <a:latin typeface="Montserrat Extra-Light"/>
                </a:rPr>
                <a:t>.</a:t>
              </a:r>
            </a:p>
            <a:p>
              <a:pPr>
                <a:lnSpc>
                  <a:spcPts val="3919"/>
                </a:lnSpc>
              </a:pPr>
              <a:endParaRPr lang="en-US" sz="2800" spc="56" dirty="0">
                <a:solidFill>
                  <a:srgbClr val="202020"/>
                </a:solidFill>
                <a:latin typeface="Montserrat Extra-Light"/>
              </a:endParaRPr>
            </a:p>
          </p:txBody>
        </p:sp>
        <p:sp>
          <p:nvSpPr>
            <p:cNvPr id="18" name="TextBox 18"/>
            <p:cNvSpPr txBox="1"/>
            <p:nvPr/>
          </p:nvSpPr>
          <p:spPr>
            <a:xfrm>
              <a:off x="0" y="-57149"/>
              <a:ext cx="9187273" cy="665396"/>
            </a:xfrm>
            <a:prstGeom prst="rect">
              <a:avLst/>
            </a:prstGeom>
          </p:spPr>
          <p:txBody>
            <a:bodyPr lIns="0" tIns="0" rIns="0" bIns="0" rtlCol="0" anchor="t">
              <a:spAutoFit/>
            </a:bodyPr>
            <a:lstStyle/>
            <a:p>
              <a:pPr>
                <a:lnSpc>
                  <a:spcPts val="4200"/>
                </a:lnSpc>
              </a:pPr>
              <a:r>
                <a:rPr lang="en-US" sz="3000" spc="300" dirty="0">
                  <a:solidFill>
                    <a:srgbClr val="202020"/>
                  </a:solidFill>
                  <a:latin typeface="Montserrat"/>
                </a:rPr>
                <a:t>ĐĂNG KÍ THÀNH VIÊN</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TotalTime>
  <Words>1233</Words>
  <Application>Microsoft Office PowerPoint</Application>
  <PresentationFormat>Custom</PresentationFormat>
  <Paragraphs>137</Paragraphs>
  <Slides>37</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Montserrat Semi-Bold Bold</vt:lpstr>
      <vt:lpstr>Montserrat Bold</vt:lpstr>
      <vt:lpstr>Montaser Arabic Bold</vt:lpstr>
      <vt:lpstr>Montserrat Extra-Bold Bold</vt:lpstr>
      <vt:lpstr>Noto Sans</vt:lpstr>
      <vt:lpstr>Montserrat</vt:lpstr>
      <vt:lpstr>Calibri</vt:lpstr>
      <vt:lpstr>Montserrat Extra-Light</vt:lpstr>
      <vt:lpstr>Arial</vt:lpstr>
      <vt:lpstr>Montaser Arabic thin Bold</vt:lpstr>
      <vt:lpstr>Montserrat Extra-Light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Đỏ và Đen Không gian làm việc chung Thuyết trình</dc:title>
  <dc:creator>Phan Văn Đại</dc:creator>
  <cp:lastModifiedBy>NGUYỄN HOÀNG ANH DUY</cp:lastModifiedBy>
  <cp:revision>43</cp:revision>
  <dcterms:created xsi:type="dcterms:W3CDTF">2006-08-16T00:00:00Z</dcterms:created>
  <dcterms:modified xsi:type="dcterms:W3CDTF">2021-07-22T08:35:58Z</dcterms:modified>
  <dc:identifier>DAEfXMgotJc</dc:identifier>
</cp:coreProperties>
</file>